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6"/>
  </p:notesMasterIdLst>
  <p:sldIdLst>
    <p:sldId id="259" r:id="rId2"/>
    <p:sldId id="260" r:id="rId3"/>
    <p:sldId id="257" r:id="rId4"/>
    <p:sldId id="258" r:id="rId5"/>
  </p:sldIdLst>
  <p:sldSz cx="12188825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39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959" autoAdjust="0"/>
    <p:restoredTop sz="94660"/>
  </p:normalViewPr>
  <p:slideViewPr>
    <p:cSldViewPr snapToGrid="0">
      <p:cViewPr varScale="1">
        <p:scale>
          <a:sx n="72" d="100"/>
          <a:sy n="72" d="100"/>
        </p:scale>
        <p:origin x="438" y="72"/>
      </p:cViewPr>
      <p:guideLst>
        <p:guide orient="horz" pos="2160"/>
        <p:guide pos="3839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B2B70B1-720D-40DA-9912-AC845217A7E5}" type="datetimeFigureOut">
              <a:rPr lang="es-CO" smtClean="0"/>
              <a:t>19/10/2020</a:t>
            </a:fld>
            <a:endParaRPr lang="es-CO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O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9344AB6-84BE-4678-BCE7-4942F5DF97F1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6254282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/>
        </p:nvCxnSpPr>
        <p:spPr>
          <a:xfrm>
            <a:off x="9371012" y="0"/>
            <a:ext cx="1219200" cy="6858000"/>
          </a:xfrm>
          <a:prstGeom prst="line">
            <a:avLst/>
          </a:prstGeom>
          <a:ln w="9525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flipV="1">
            <a:off x="7425267" y="3681413"/>
            <a:ext cx="4763558" cy="3176587"/>
          </a:xfrm>
          <a:prstGeom prst="line">
            <a:avLst/>
          </a:prstGeom>
          <a:ln w="9525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Freeform 8"/>
          <p:cNvSpPr/>
          <p:nvPr/>
        </p:nvSpPr>
        <p:spPr>
          <a:xfrm>
            <a:off x="9186333" y="-8467"/>
            <a:ext cx="3005667" cy="6866467"/>
          </a:xfrm>
          <a:custGeom>
            <a:avLst/>
            <a:gdLst>
              <a:gd name="connsiteX0" fmla="*/ 2023534 w 3005667"/>
              <a:gd name="connsiteY0" fmla="*/ 8467 h 6866467"/>
              <a:gd name="connsiteX1" fmla="*/ 0 w 3005667"/>
              <a:gd name="connsiteY1" fmla="*/ 6866467 h 6866467"/>
              <a:gd name="connsiteX2" fmla="*/ 2997200 w 3005667"/>
              <a:gd name="connsiteY2" fmla="*/ 6858000 h 6866467"/>
              <a:gd name="connsiteX3" fmla="*/ 3005667 w 3005667"/>
              <a:gd name="connsiteY3" fmla="*/ 0 h 6866467"/>
              <a:gd name="connsiteX4" fmla="*/ 2023534 w 3005667"/>
              <a:gd name="connsiteY4" fmla="*/ 8467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005667" h="6866467">
                <a:moveTo>
                  <a:pt x="2023534" y="8467"/>
                </a:moveTo>
                <a:lnTo>
                  <a:pt x="0" y="6866467"/>
                </a:lnTo>
                <a:lnTo>
                  <a:pt x="2997200" y="6858000"/>
                </a:lnTo>
                <a:cubicBezTo>
                  <a:pt x="3000022" y="4572000"/>
                  <a:pt x="3002845" y="2286000"/>
                  <a:pt x="3005667" y="0"/>
                </a:cubicBezTo>
                <a:lnTo>
                  <a:pt x="2023534" y="8467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9601200" y="-8467"/>
            <a:ext cx="2590800" cy="6866467"/>
          </a:xfrm>
          <a:custGeom>
            <a:avLst/>
            <a:gdLst>
              <a:gd name="connsiteX0" fmla="*/ 0 w 2590800"/>
              <a:gd name="connsiteY0" fmla="*/ 0 h 6866467"/>
              <a:gd name="connsiteX1" fmla="*/ 1202267 w 2590800"/>
              <a:gd name="connsiteY1" fmla="*/ 6866467 h 6866467"/>
              <a:gd name="connsiteX2" fmla="*/ 2590800 w 2590800"/>
              <a:gd name="connsiteY2" fmla="*/ 6866467 h 6866467"/>
              <a:gd name="connsiteX3" fmla="*/ 2582333 w 2590800"/>
              <a:gd name="connsiteY3" fmla="*/ 0 h 6866467"/>
              <a:gd name="connsiteX4" fmla="*/ 0 w 2590800"/>
              <a:gd name="connsiteY4" fmla="*/ 0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90800" h="6866467">
                <a:moveTo>
                  <a:pt x="0" y="0"/>
                </a:moveTo>
                <a:lnTo>
                  <a:pt x="1202267" y="6866467"/>
                </a:lnTo>
                <a:lnTo>
                  <a:pt x="2590800" y="6866467"/>
                </a:lnTo>
                <a:cubicBezTo>
                  <a:pt x="2587978" y="4577645"/>
                  <a:pt x="2585155" y="2288822"/>
                  <a:pt x="2582333" y="0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 10"/>
          <p:cNvSpPr/>
          <p:nvPr/>
        </p:nvSpPr>
        <p:spPr>
          <a:xfrm>
            <a:off x="8932333" y="3048000"/>
            <a:ext cx="3259667" cy="3810000"/>
          </a:xfrm>
          <a:custGeom>
            <a:avLst/>
            <a:gdLst>
              <a:gd name="connsiteX0" fmla="*/ 0 w 3259667"/>
              <a:gd name="connsiteY0" fmla="*/ 3810000 h 3810000"/>
              <a:gd name="connsiteX1" fmla="*/ 3251200 w 3259667"/>
              <a:gd name="connsiteY1" fmla="*/ 0 h 3810000"/>
              <a:gd name="connsiteX2" fmla="*/ 3259667 w 3259667"/>
              <a:gd name="connsiteY2" fmla="*/ 3810000 h 3810000"/>
              <a:gd name="connsiteX3" fmla="*/ 0 w 3259667"/>
              <a:gd name="connsiteY3" fmla="*/ 3810000 h 38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259667" h="3810000">
                <a:moveTo>
                  <a:pt x="0" y="3810000"/>
                </a:moveTo>
                <a:lnTo>
                  <a:pt x="3251200" y="0"/>
                </a:lnTo>
                <a:cubicBezTo>
                  <a:pt x="3254022" y="1270000"/>
                  <a:pt x="3256845" y="2540000"/>
                  <a:pt x="3259667" y="3810000"/>
                </a:cubicBezTo>
                <a:lnTo>
                  <a:pt x="0" y="3810000"/>
                </a:lnTo>
                <a:close/>
              </a:path>
            </a:pathLst>
          </a:custGeom>
          <a:solidFill>
            <a:schemeClr val="accent2">
              <a:alpha val="72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reeform 11"/>
          <p:cNvSpPr/>
          <p:nvPr/>
        </p:nvSpPr>
        <p:spPr>
          <a:xfrm>
            <a:off x="9338733" y="-8467"/>
            <a:ext cx="2853267" cy="6866467"/>
          </a:xfrm>
          <a:custGeom>
            <a:avLst/>
            <a:gdLst>
              <a:gd name="connsiteX0" fmla="*/ 0 w 2853267"/>
              <a:gd name="connsiteY0" fmla="*/ 0 h 6866467"/>
              <a:gd name="connsiteX1" fmla="*/ 2472267 w 2853267"/>
              <a:gd name="connsiteY1" fmla="*/ 6866467 h 6866467"/>
              <a:gd name="connsiteX2" fmla="*/ 2853267 w 2853267"/>
              <a:gd name="connsiteY2" fmla="*/ 6858000 h 6866467"/>
              <a:gd name="connsiteX3" fmla="*/ 2853267 w 2853267"/>
              <a:gd name="connsiteY3" fmla="*/ 0 h 6866467"/>
              <a:gd name="connsiteX4" fmla="*/ 0 w 2853267"/>
              <a:gd name="connsiteY4" fmla="*/ 0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853267" h="6866467">
                <a:moveTo>
                  <a:pt x="0" y="0"/>
                </a:moveTo>
                <a:lnTo>
                  <a:pt x="2472267" y="6866467"/>
                </a:lnTo>
                <a:lnTo>
                  <a:pt x="2853267" y="6858000"/>
                </a:lnTo>
                <a:lnTo>
                  <a:pt x="2853267" y="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>
              <a:lumMod val="75000"/>
              <a:alpha val="7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Freeform 12"/>
          <p:cNvSpPr/>
          <p:nvPr/>
        </p:nvSpPr>
        <p:spPr>
          <a:xfrm>
            <a:off x="10905067" y="-8467"/>
            <a:ext cx="1286933" cy="6866467"/>
          </a:xfrm>
          <a:custGeom>
            <a:avLst/>
            <a:gdLst>
              <a:gd name="connsiteX0" fmla="*/ 1016000 w 1286933"/>
              <a:gd name="connsiteY0" fmla="*/ 0 h 6866467"/>
              <a:gd name="connsiteX1" fmla="*/ 0 w 1286933"/>
              <a:gd name="connsiteY1" fmla="*/ 6866467 h 6866467"/>
              <a:gd name="connsiteX2" fmla="*/ 1286933 w 1286933"/>
              <a:gd name="connsiteY2" fmla="*/ 6866467 h 6866467"/>
              <a:gd name="connsiteX3" fmla="*/ 1278466 w 1286933"/>
              <a:gd name="connsiteY3" fmla="*/ 0 h 6866467"/>
              <a:gd name="connsiteX4" fmla="*/ 1016000 w 1286933"/>
              <a:gd name="connsiteY4" fmla="*/ 0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86933" h="6866467">
                <a:moveTo>
                  <a:pt x="1016000" y="0"/>
                </a:moveTo>
                <a:lnTo>
                  <a:pt x="0" y="6866467"/>
                </a:lnTo>
                <a:lnTo>
                  <a:pt x="1286933" y="6866467"/>
                </a:lnTo>
                <a:cubicBezTo>
                  <a:pt x="1284111" y="4577645"/>
                  <a:pt x="1281288" y="2288822"/>
                  <a:pt x="1278466" y="0"/>
                </a:cubicBezTo>
                <a:lnTo>
                  <a:pt x="1016000" y="0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  <a:alpha val="7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Freeform 13"/>
          <p:cNvSpPr/>
          <p:nvPr/>
        </p:nvSpPr>
        <p:spPr>
          <a:xfrm>
            <a:off x="10938934" y="-8468"/>
            <a:ext cx="1270244" cy="6866467"/>
          </a:xfrm>
          <a:custGeom>
            <a:avLst/>
            <a:gdLst>
              <a:gd name="connsiteX0" fmla="*/ 0 w 1244600"/>
              <a:gd name="connsiteY0" fmla="*/ 0 h 6874934"/>
              <a:gd name="connsiteX1" fmla="*/ 1117600 w 1244600"/>
              <a:gd name="connsiteY1" fmla="*/ 6866467 h 6874934"/>
              <a:gd name="connsiteX2" fmla="*/ 1244600 w 1244600"/>
              <a:gd name="connsiteY2" fmla="*/ 6874934 h 6874934"/>
              <a:gd name="connsiteX3" fmla="*/ 1236134 w 1244600"/>
              <a:gd name="connsiteY3" fmla="*/ 0 h 6874934"/>
              <a:gd name="connsiteX4" fmla="*/ 0 w 1244600"/>
              <a:gd name="connsiteY4" fmla="*/ 0 h 6874934"/>
              <a:gd name="connsiteX0" fmla="*/ 0 w 1253067"/>
              <a:gd name="connsiteY0" fmla="*/ 0 h 6874934"/>
              <a:gd name="connsiteX1" fmla="*/ 1117600 w 1253067"/>
              <a:gd name="connsiteY1" fmla="*/ 6866467 h 6874934"/>
              <a:gd name="connsiteX2" fmla="*/ 1244600 w 1253067"/>
              <a:gd name="connsiteY2" fmla="*/ 6874934 h 6874934"/>
              <a:gd name="connsiteX3" fmla="*/ 1253067 w 1253067"/>
              <a:gd name="connsiteY3" fmla="*/ 0 h 6874934"/>
              <a:gd name="connsiteX4" fmla="*/ 0 w 1253067"/>
              <a:gd name="connsiteY4" fmla="*/ 0 h 6874934"/>
              <a:gd name="connsiteX0" fmla="*/ 0 w 1270244"/>
              <a:gd name="connsiteY0" fmla="*/ 0 h 6866467"/>
              <a:gd name="connsiteX1" fmla="*/ 1117600 w 1270244"/>
              <a:gd name="connsiteY1" fmla="*/ 6866467 h 6866467"/>
              <a:gd name="connsiteX2" fmla="*/ 1270000 w 1270244"/>
              <a:gd name="connsiteY2" fmla="*/ 6866467 h 6866467"/>
              <a:gd name="connsiteX3" fmla="*/ 1253067 w 1270244"/>
              <a:gd name="connsiteY3" fmla="*/ 0 h 6866467"/>
              <a:gd name="connsiteX4" fmla="*/ 0 w 1270244"/>
              <a:gd name="connsiteY4" fmla="*/ 0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70244" h="6866467">
                <a:moveTo>
                  <a:pt x="0" y="0"/>
                </a:moveTo>
                <a:lnTo>
                  <a:pt x="1117600" y="6866467"/>
                </a:lnTo>
                <a:lnTo>
                  <a:pt x="1270000" y="6866467"/>
                </a:lnTo>
                <a:cubicBezTo>
                  <a:pt x="1272822" y="4574822"/>
                  <a:pt x="1250245" y="2291645"/>
                  <a:pt x="1253067" y="0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6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Freeform 14"/>
          <p:cNvSpPr/>
          <p:nvPr/>
        </p:nvSpPr>
        <p:spPr>
          <a:xfrm>
            <a:off x="0" y="-16933"/>
            <a:ext cx="863600" cy="5698067"/>
          </a:xfrm>
          <a:custGeom>
            <a:avLst/>
            <a:gdLst>
              <a:gd name="connsiteX0" fmla="*/ 0 w 863600"/>
              <a:gd name="connsiteY0" fmla="*/ 8467 h 5698067"/>
              <a:gd name="connsiteX1" fmla="*/ 863600 w 863600"/>
              <a:gd name="connsiteY1" fmla="*/ 0 h 5698067"/>
              <a:gd name="connsiteX2" fmla="*/ 863600 w 863600"/>
              <a:gd name="connsiteY2" fmla="*/ 16934 h 5698067"/>
              <a:gd name="connsiteX3" fmla="*/ 0 w 863600"/>
              <a:gd name="connsiteY3" fmla="*/ 5698067 h 5698067"/>
              <a:gd name="connsiteX4" fmla="*/ 0 w 863600"/>
              <a:gd name="connsiteY4" fmla="*/ 8467 h 56980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63600" h="5698067">
                <a:moveTo>
                  <a:pt x="0" y="8467"/>
                </a:moveTo>
                <a:lnTo>
                  <a:pt x="863600" y="0"/>
                </a:lnTo>
                <a:lnTo>
                  <a:pt x="863600" y="16934"/>
                </a:lnTo>
                <a:lnTo>
                  <a:pt x="0" y="5698067"/>
                </a:lnTo>
                <a:lnTo>
                  <a:pt x="0" y="8467"/>
                </a:lnTo>
                <a:close/>
              </a:path>
            </a:pathLst>
          </a:cu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Freeform 15"/>
          <p:cNvSpPr/>
          <p:nvPr/>
        </p:nvSpPr>
        <p:spPr>
          <a:xfrm>
            <a:off x="10371667" y="3589867"/>
            <a:ext cx="1820333" cy="3268133"/>
          </a:xfrm>
          <a:custGeom>
            <a:avLst/>
            <a:gdLst>
              <a:gd name="connsiteX0" fmla="*/ 0 w 1820333"/>
              <a:gd name="connsiteY0" fmla="*/ 3268133 h 3268133"/>
              <a:gd name="connsiteX1" fmla="*/ 1811866 w 1820333"/>
              <a:gd name="connsiteY1" fmla="*/ 0 h 3268133"/>
              <a:gd name="connsiteX2" fmla="*/ 1820333 w 1820333"/>
              <a:gd name="connsiteY2" fmla="*/ 3259666 h 3268133"/>
              <a:gd name="connsiteX3" fmla="*/ 0 w 1820333"/>
              <a:gd name="connsiteY3" fmla="*/ 3268133 h 32681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20333" h="3268133">
                <a:moveTo>
                  <a:pt x="0" y="3268133"/>
                </a:moveTo>
                <a:lnTo>
                  <a:pt x="1811866" y="0"/>
                </a:lnTo>
                <a:cubicBezTo>
                  <a:pt x="1814688" y="1086555"/>
                  <a:pt x="1817511" y="2173111"/>
                  <a:pt x="1820333" y="3259666"/>
                </a:cubicBezTo>
                <a:lnTo>
                  <a:pt x="0" y="3268133"/>
                </a:lnTo>
                <a:close/>
              </a:path>
            </a:pathLst>
          </a:custGeom>
          <a:solidFill>
            <a:schemeClr val="accent1">
              <a:alpha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/>
              <a:pPr/>
              <a:t>10/19/2020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ítulo y ley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8" name="Straight Connector 17"/>
          <p:cNvCxnSpPr/>
          <p:nvPr/>
        </p:nvCxnSpPr>
        <p:spPr>
          <a:xfrm flipV="1">
            <a:off x="7425267" y="3681413"/>
            <a:ext cx="4763558" cy="3176587"/>
          </a:xfrm>
          <a:prstGeom prst="line">
            <a:avLst/>
          </a:prstGeom>
          <a:ln w="9525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/>
              <a:pPr/>
              <a:t>10/19/2020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/>
              <a:pPr/>
              <a:t>‹Nº›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9371012" y="0"/>
            <a:ext cx="1219200" cy="6858000"/>
          </a:xfrm>
          <a:prstGeom prst="line">
            <a:avLst/>
          </a:prstGeom>
          <a:ln w="9525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Freeform 8"/>
          <p:cNvSpPr/>
          <p:nvPr/>
        </p:nvSpPr>
        <p:spPr>
          <a:xfrm>
            <a:off x="9186333" y="-8467"/>
            <a:ext cx="3005667" cy="6866467"/>
          </a:xfrm>
          <a:custGeom>
            <a:avLst/>
            <a:gdLst>
              <a:gd name="connsiteX0" fmla="*/ 2023534 w 3005667"/>
              <a:gd name="connsiteY0" fmla="*/ 8467 h 6866467"/>
              <a:gd name="connsiteX1" fmla="*/ 0 w 3005667"/>
              <a:gd name="connsiteY1" fmla="*/ 6866467 h 6866467"/>
              <a:gd name="connsiteX2" fmla="*/ 2997200 w 3005667"/>
              <a:gd name="connsiteY2" fmla="*/ 6858000 h 6866467"/>
              <a:gd name="connsiteX3" fmla="*/ 3005667 w 3005667"/>
              <a:gd name="connsiteY3" fmla="*/ 0 h 6866467"/>
              <a:gd name="connsiteX4" fmla="*/ 2023534 w 3005667"/>
              <a:gd name="connsiteY4" fmla="*/ 8467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005667" h="6866467">
                <a:moveTo>
                  <a:pt x="2023534" y="8467"/>
                </a:moveTo>
                <a:lnTo>
                  <a:pt x="0" y="6866467"/>
                </a:lnTo>
                <a:lnTo>
                  <a:pt x="2997200" y="6858000"/>
                </a:lnTo>
                <a:cubicBezTo>
                  <a:pt x="3000022" y="4572000"/>
                  <a:pt x="3002845" y="2286000"/>
                  <a:pt x="3005667" y="0"/>
                </a:cubicBezTo>
                <a:lnTo>
                  <a:pt x="2023534" y="8467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9601200" y="-8467"/>
            <a:ext cx="2590800" cy="6866467"/>
          </a:xfrm>
          <a:custGeom>
            <a:avLst/>
            <a:gdLst>
              <a:gd name="connsiteX0" fmla="*/ 0 w 2590800"/>
              <a:gd name="connsiteY0" fmla="*/ 0 h 6866467"/>
              <a:gd name="connsiteX1" fmla="*/ 1202267 w 2590800"/>
              <a:gd name="connsiteY1" fmla="*/ 6866467 h 6866467"/>
              <a:gd name="connsiteX2" fmla="*/ 2590800 w 2590800"/>
              <a:gd name="connsiteY2" fmla="*/ 6866467 h 6866467"/>
              <a:gd name="connsiteX3" fmla="*/ 2582333 w 2590800"/>
              <a:gd name="connsiteY3" fmla="*/ 0 h 6866467"/>
              <a:gd name="connsiteX4" fmla="*/ 0 w 2590800"/>
              <a:gd name="connsiteY4" fmla="*/ 0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90800" h="6866467">
                <a:moveTo>
                  <a:pt x="0" y="0"/>
                </a:moveTo>
                <a:lnTo>
                  <a:pt x="1202267" y="6866467"/>
                </a:lnTo>
                <a:lnTo>
                  <a:pt x="2590800" y="6866467"/>
                </a:lnTo>
                <a:cubicBezTo>
                  <a:pt x="2587978" y="4577645"/>
                  <a:pt x="2585155" y="2288822"/>
                  <a:pt x="2582333" y="0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 10"/>
          <p:cNvSpPr/>
          <p:nvPr/>
        </p:nvSpPr>
        <p:spPr>
          <a:xfrm>
            <a:off x="8932333" y="3048000"/>
            <a:ext cx="3259667" cy="3810000"/>
          </a:xfrm>
          <a:custGeom>
            <a:avLst/>
            <a:gdLst>
              <a:gd name="connsiteX0" fmla="*/ 0 w 3259667"/>
              <a:gd name="connsiteY0" fmla="*/ 3810000 h 3810000"/>
              <a:gd name="connsiteX1" fmla="*/ 3251200 w 3259667"/>
              <a:gd name="connsiteY1" fmla="*/ 0 h 3810000"/>
              <a:gd name="connsiteX2" fmla="*/ 3259667 w 3259667"/>
              <a:gd name="connsiteY2" fmla="*/ 3810000 h 3810000"/>
              <a:gd name="connsiteX3" fmla="*/ 0 w 3259667"/>
              <a:gd name="connsiteY3" fmla="*/ 3810000 h 38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259667" h="3810000">
                <a:moveTo>
                  <a:pt x="0" y="3810000"/>
                </a:moveTo>
                <a:lnTo>
                  <a:pt x="3251200" y="0"/>
                </a:lnTo>
                <a:cubicBezTo>
                  <a:pt x="3254022" y="1270000"/>
                  <a:pt x="3256845" y="2540000"/>
                  <a:pt x="3259667" y="3810000"/>
                </a:cubicBezTo>
                <a:lnTo>
                  <a:pt x="0" y="3810000"/>
                </a:lnTo>
                <a:close/>
              </a:path>
            </a:pathLst>
          </a:custGeom>
          <a:solidFill>
            <a:schemeClr val="accent2">
              <a:alpha val="72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reeform 11"/>
          <p:cNvSpPr/>
          <p:nvPr/>
        </p:nvSpPr>
        <p:spPr>
          <a:xfrm>
            <a:off x="9338733" y="-8467"/>
            <a:ext cx="2853267" cy="6866467"/>
          </a:xfrm>
          <a:custGeom>
            <a:avLst/>
            <a:gdLst>
              <a:gd name="connsiteX0" fmla="*/ 0 w 2853267"/>
              <a:gd name="connsiteY0" fmla="*/ 0 h 6866467"/>
              <a:gd name="connsiteX1" fmla="*/ 2472267 w 2853267"/>
              <a:gd name="connsiteY1" fmla="*/ 6866467 h 6866467"/>
              <a:gd name="connsiteX2" fmla="*/ 2853267 w 2853267"/>
              <a:gd name="connsiteY2" fmla="*/ 6858000 h 6866467"/>
              <a:gd name="connsiteX3" fmla="*/ 2853267 w 2853267"/>
              <a:gd name="connsiteY3" fmla="*/ 0 h 6866467"/>
              <a:gd name="connsiteX4" fmla="*/ 0 w 2853267"/>
              <a:gd name="connsiteY4" fmla="*/ 0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853267" h="6866467">
                <a:moveTo>
                  <a:pt x="0" y="0"/>
                </a:moveTo>
                <a:lnTo>
                  <a:pt x="2472267" y="6866467"/>
                </a:lnTo>
                <a:lnTo>
                  <a:pt x="2853267" y="6858000"/>
                </a:lnTo>
                <a:lnTo>
                  <a:pt x="2853267" y="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>
              <a:lumMod val="75000"/>
              <a:alpha val="7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Freeform 12"/>
          <p:cNvSpPr/>
          <p:nvPr/>
        </p:nvSpPr>
        <p:spPr>
          <a:xfrm>
            <a:off x="10905067" y="-8467"/>
            <a:ext cx="1286933" cy="6866467"/>
          </a:xfrm>
          <a:custGeom>
            <a:avLst/>
            <a:gdLst>
              <a:gd name="connsiteX0" fmla="*/ 1016000 w 1286933"/>
              <a:gd name="connsiteY0" fmla="*/ 0 h 6866467"/>
              <a:gd name="connsiteX1" fmla="*/ 0 w 1286933"/>
              <a:gd name="connsiteY1" fmla="*/ 6866467 h 6866467"/>
              <a:gd name="connsiteX2" fmla="*/ 1286933 w 1286933"/>
              <a:gd name="connsiteY2" fmla="*/ 6866467 h 6866467"/>
              <a:gd name="connsiteX3" fmla="*/ 1278466 w 1286933"/>
              <a:gd name="connsiteY3" fmla="*/ 0 h 6866467"/>
              <a:gd name="connsiteX4" fmla="*/ 1016000 w 1286933"/>
              <a:gd name="connsiteY4" fmla="*/ 0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86933" h="6866467">
                <a:moveTo>
                  <a:pt x="1016000" y="0"/>
                </a:moveTo>
                <a:lnTo>
                  <a:pt x="0" y="6866467"/>
                </a:lnTo>
                <a:lnTo>
                  <a:pt x="1286933" y="6866467"/>
                </a:lnTo>
                <a:cubicBezTo>
                  <a:pt x="1284111" y="4577645"/>
                  <a:pt x="1281288" y="2288822"/>
                  <a:pt x="1278466" y="0"/>
                </a:cubicBezTo>
                <a:lnTo>
                  <a:pt x="1016000" y="0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  <a:alpha val="7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Freeform 13"/>
          <p:cNvSpPr/>
          <p:nvPr/>
        </p:nvSpPr>
        <p:spPr>
          <a:xfrm>
            <a:off x="10938934" y="-8468"/>
            <a:ext cx="1270244" cy="6866467"/>
          </a:xfrm>
          <a:custGeom>
            <a:avLst/>
            <a:gdLst>
              <a:gd name="connsiteX0" fmla="*/ 0 w 1244600"/>
              <a:gd name="connsiteY0" fmla="*/ 0 h 6874934"/>
              <a:gd name="connsiteX1" fmla="*/ 1117600 w 1244600"/>
              <a:gd name="connsiteY1" fmla="*/ 6866467 h 6874934"/>
              <a:gd name="connsiteX2" fmla="*/ 1244600 w 1244600"/>
              <a:gd name="connsiteY2" fmla="*/ 6874934 h 6874934"/>
              <a:gd name="connsiteX3" fmla="*/ 1236134 w 1244600"/>
              <a:gd name="connsiteY3" fmla="*/ 0 h 6874934"/>
              <a:gd name="connsiteX4" fmla="*/ 0 w 1244600"/>
              <a:gd name="connsiteY4" fmla="*/ 0 h 6874934"/>
              <a:gd name="connsiteX0" fmla="*/ 0 w 1253067"/>
              <a:gd name="connsiteY0" fmla="*/ 0 h 6874934"/>
              <a:gd name="connsiteX1" fmla="*/ 1117600 w 1253067"/>
              <a:gd name="connsiteY1" fmla="*/ 6866467 h 6874934"/>
              <a:gd name="connsiteX2" fmla="*/ 1244600 w 1253067"/>
              <a:gd name="connsiteY2" fmla="*/ 6874934 h 6874934"/>
              <a:gd name="connsiteX3" fmla="*/ 1253067 w 1253067"/>
              <a:gd name="connsiteY3" fmla="*/ 0 h 6874934"/>
              <a:gd name="connsiteX4" fmla="*/ 0 w 1253067"/>
              <a:gd name="connsiteY4" fmla="*/ 0 h 6874934"/>
              <a:gd name="connsiteX0" fmla="*/ 0 w 1270244"/>
              <a:gd name="connsiteY0" fmla="*/ 0 h 6866467"/>
              <a:gd name="connsiteX1" fmla="*/ 1117600 w 1270244"/>
              <a:gd name="connsiteY1" fmla="*/ 6866467 h 6866467"/>
              <a:gd name="connsiteX2" fmla="*/ 1270000 w 1270244"/>
              <a:gd name="connsiteY2" fmla="*/ 6866467 h 6866467"/>
              <a:gd name="connsiteX3" fmla="*/ 1253067 w 1270244"/>
              <a:gd name="connsiteY3" fmla="*/ 0 h 6866467"/>
              <a:gd name="connsiteX4" fmla="*/ 0 w 1270244"/>
              <a:gd name="connsiteY4" fmla="*/ 0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70244" h="6866467">
                <a:moveTo>
                  <a:pt x="0" y="0"/>
                </a:moveTo>
                <a:lnTo>
                  <a:pt x="1117600" y="6866467"/>
                </a:lnTo>
                <a:lnTo>
                  <a:pt x="1270000" y="6866467"/>
                </a:lnTo>
                <a:cubicBezTo>
                  <a:pt x="1272822" y="4574822"/>
                  <a:pt x="1250245" y="2291645"/>
                  <a:pt x="1253067" y="0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6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Freeform 14"/>
          <p:cNvSpPr/>
          <p:nvPr/>
        </p:nvSpPr>
        <p:spPr>
          <a:xfrm>
            <a:off x="10371667" y="3589867"/>
            <a:ext cx="1820333" cy="3268133"/>
          </a:xfrm>
          <a:custGeom>
            <a:avLst/>
            <a:gdLst>
              <a:gd name="connsiteX0" fmla="*/ 0 w 1820333"/>
              <a:gd name="connsiteY0" fmla="*/ 3268133 h 3268133"/>
              <a:gd name="connsiteX1" fmla="*/ 1811866 w 1820333"/>
              <a:gd name="connsiteY1" fmla="*/ 0 h 3268133"/>
              <a:gd name="connsiteX2" fmla="*/ 1820333 w 1820333"/>
              <a:gd name="connsiteY2" fmla="*/ 3259666 h 3268133"/>
              <a:gd name="connsiteX3" fmla="*/ 0 w 1820333"/>
              <a:gd name="connsiteY3" fmla="*/ 3268133 h 32681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20333" h="3268133">
                <a:moveTo>
                  <a:pt x="0" y="3268133"/>
                </a:moveTo>
                <a:lnTo>
                  <a:pt x="1811866" y="0"/>
                </a:lnTo>
                <a:cubicBezTo>
                  <a:pt x="1814688" y="1086555"/>
                  <a:pt x="1817511" y="2173111"/>
                  <a:pt x="1820333" y="3259666"/>
                </a:cubicBezTo>
                <a:lnTo>
                  <a:pt x="0" y="3268133"/>
                </a:lnTo>
                <a:close/>
              </a:path>
            </a:pathLst>
          </a:custGeom>
          <a:solidFill>
            <a:schemeClr val="accent1">
              <a:alpha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Freeform 15"/>
          <p:cNvSpPr/>
          <p:nvPr/>
        </p:nvSpPr>
        <p:spPr>
          <a:xfrm>
            <a:off x="-8467" y="4013200"/>
            <a:ext cx="457200" cy="2853267"/>
          </a:xfrm>
          <a:custGeom>
            <a:avLst/>
            <a:gdLst>
              <a:gd name="connsiteX0" fmla="*/ 0 w 457200"/>
              <a:gd name="connsiteY0" fmla="*/ 0 h 2853267"/>
              <a:gd name="connsiteX1" fmla="*/ 457200 w 457200"/>
              <a:gd name="connsiteY1" fmla="*/ 2853267 h 2853267"/>
              <a:gd name="connsiteX2" fmla="*/ 0 w 457200"/>
              <a:gd name="connsiteY2" fmla="*/ 2844800 h 2853267"/>
              <a:gd name="connsiteX3" fmla="*/ 0 w 457200"/>
              <a:gd name="connsiteY3" fmla="*/ 0 h 28532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57200" h="2853267">
                <a:moveTo>
                  <a:pt x="0" y="0"/>
                </a:moveTo>
                <a:lnTo>
                  <a:pt x="457200" y="2853267"/>
                </a:lnTo>
                <a:lnTo>
                  <a:pt x="0" y="2844800"/>
                </a:lnTo>
                <a:cubicBezTo>
                  <a:pt x="2822" y="1905000"/>
                  <a:pt x="5645" y="965200"/>
                  <a:pt x="0" y="0"/>
                </a:cubicBezTo>
                <a:close/>
              </a:path>
            </a:pathLst>
          </a:cu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40266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y ley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1" name="Straight Connector 20"/>
          <p:cNvCxnSpPr/>
          <p:nvPr/>
        </p:nvCxnSpPr>
        <p:spPr>
          <a:xfrm flipV="1">
            <a:off x="7425267" y="3681413"/>
            <a:ext cx="4763558" cy="3176587"/>
          </a:xfrm>
          <a:prstGeom prst="line">
            <a:avLst/>
          </a:prstGeom>
          <a:ln w="9525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/>
              <a:pPr/>
              <a:t>10/19/2020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/>
              <a:pPr/>
              <a:t>‹Nº›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9371012" y="0"/>
            <a:ext cx="1219200" cy="6858000"/>
          </a:xfrm>
          <a:prstGeom prst="line">
            <a:avLst/>
          </a:prstGeom>
          <a:ln w="9525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Freeform 8"/>
          <p:cNvSpPr/>
          <p:nvPr/>
        </p:nvSpPr>
        <p:spPr>
          <a:xfrm>
            <a:off x="9186333" y="-8467"/>
            <a:ext cx="3005667" cy="6866467"/>
          </a:xfrm>
          <a:custGeom>
            <a:avLst/>
            <a:gdLst>
              <a:gd name="connsiteX0" fmla="*/ 2023534 w 3005667"/>
              <a:gd name="connsiteY0" fmla="*/ 8467 h 6866467"/>
              <a:gd name="connsiteX1" fmla="*/ 0 w 3005667"/>
              <a:gd name="connsiteY1" fmla="*/ 6866467 h 6866467"/>
              <a:gd name="connsiteX2" fmla="*/ 2997200 w 3005667"/>
              <a:gd name="connsiteY2" fmla="*/ 6858000 h 6866467"/>
              <a:gd name="connsiteX3" fmla="*/ 3005667 w 3005667"/>
              <a:gd name="connsiteY3" fmla="*/ 0 h 6866467"/>
              <a:gd name="connsiteX4" fmla="*/ 2023534 w 3005667"/>
              <a:gd name="connsiteY4" fmla="*/ 8467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005667" h="6866467">
                <a:moveTo>
                  <a:pt x="2023534" y="8467"/>
                </a:moveTo>
                <a:lnTo>
                  <a:pt x="0" y="6866467"/>
                </a:lnTo>
                <a:lnTo>
                  <a:pt x="2997200" y="6858000"/>
                </a:lnTo>
                <a:cubicBezTo>
                  <a:pt x="3000022" y="4572000"/>
                  <a:pt x="3002845" y="2286000"/>
                  <a:pt x="3005667" y="0"/>
                </a:cubicBezTo>
                <a:lnTo>
                  <a:pt x="2023534" y="8467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9601200" y="-8467"/>
            <a:ext cx="2590800" cy="6866467"/>
          </a:xfrm>
          <a:custGeom>
            <a:avLst/>
            <a:gdLst>
              <a:gd name="connsiteX0" fmla="*/ 0 w 2590800"/>
              <a:gd name="connsiteY0" fmla="*/ 0 h 6866467"/>
              <a:gd name="connsiteX1" fmla="*/ 1202267 w 2590800"/>
              <a:gd name="connsiteY1" fmla="*/ 6866467 h 6866467"/>
              <a:gd name="connsiteX2" fmla="*/ 2590800 w 2590800"/>
              <a:gd name="connsiteY2" fmla="*/ 6866467 h 6866467"/>
              <a:gd name="connsiteX3" fmla="*/ 2582333 w 2590800"/>
              <a:gd name="connsiteY3" fmla="*/ 0 h 6866467"/>
              <a:gd name="connsiteX4" fmla="*/ 0 w 2590800"/>
              <a:gd name="connsiteY4" fmla="*/ 0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90800" h="6866467">
                <a:moveTo>
                  <a:pt x="0" y="0"/>
                </a:moveTo>
                <a:lnTo>
                  <a:pt x="1202267" y="6866467"/>
                </a:lnTo>
                <a:lnTo>
                  <a:pt x="2590800" y="6866467"/>
                </a:lnTo>
                <a:cubicBezTo>
                  <a:pt x="2587978" y="4577645"/>
                  <a:pt x="2585155" y="2288822"/>
                  <a:pt x="2582333" y="0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 10"/>
          <p:cNvSpPr/>
          <p:nvPr/>
        </p:nvSpPr>
        <p:spPr>
          <a:xfrm>
            <a:off x="8932333" y="3048000"/>
            <a:ext cx="3259667" cy="3810000"/>
          </a:xfrm>
          <a:custGeom>
            <a:avLst/>
            <a:gdLst>
              <a:gd name="connsiteX0" fmla="*/ 0 w 3259667"/>
              <a:gd name="connsiteY0" fmla="*/ 3810000 h 3810000"/>
              <a:gd name="connsiteX1" fmla="*/ 3251200 w 3259667"/>
              <a:gd name="connsiteY1" fmla="*/ 0 h 3810000"/>
              <a:gd name="connsiteX2" fmla="*/ 3259667 w 3259667"/>
              <a:gd name="connsiteY2" fmla="*/ 3810000 h 3810000"/>
              <a:gd name="connsiteX3" fmla="*/ 0 w 3259667"/>
              <a:gd name="connsiteY3" fmla="*/ 3810000 h 38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259667" h="3810000">
                <a:moveTo>
                  <a:pt x="0" y="3810000"/>
                </a:moveTo>
                <a:lnTo>
                  <a:pt x="3251200" y="0"/>
                </a:lnTo>
                <a:cubicBezTo>
                  <a:pt x="3254022" y="1270000"/>
                  <a:pt x="3256845" y="2540000"/>
                  <a:pt x="3259667" y="3810000"/>
                </a:cubicBezTo>
                <a:lnTo>
                  <a:pt x="0" y="3810000"/>
                </a:lnTo>
                <a:close/>
              </a:path>
            </a:pathLst>
          </a:custGeom>
          <a:solidFill>
            <a:schemeClr val="accent2">
              <a:alpha val="72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reeform 11"/>
          <p:cNvSpPr/>
          <p:nvPr/>
        </p:nvSpPr>
        <p:spPr>
          <a:xfrm>
            <a:off x="9338733" y="-8467"/>
            <a:ext cx="2853267" cy="6866467"/>
          </a:xfrm>
          <a:custGeom>
            <a:avLst/>
            <a:gdLst>
              <a:gd name="connsiteX0" fmla="*/ 0 w 2853267"/>
              <a:gd name="connsiteY0" fmla="*/ 0 h 6866467"/>
              <a:gd name="connsiteX1" fmla="*/ 2472267 w 2853267"/>
              <a:gd name="connsiteY1" fmla="*/ 6866467 h 6866467"/>
              <a:gd name="connsiteX2" fmla="*/ 2853267 w 2853267"/>
              <a:gd name="connsiteY2" fmla="*/ 6858000 h 6866467"/>
              <a:gd name="connsiteX3" fmla="*/ 2853267 w 2853267"/>
              <a:gd name="connsiteY3" fmla="*/ 0 h 6866467"/>
              <a:gd name="connsiteX4" fmla="*/ 0 w 2853267"/>
              <a:gd name="connsiteY4" fmla="*/ 0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853267" h="6866467">
                <a:moveTo>
                  <a:pt x="0" y="0"/>
                </a:moveTo>
                <a:lnTo>
                  <a:pt x="2472267" y="6866467"/>
                </a:lnTo>
                <a:lnTo>
                  <a:pt x="2853267" y="6858000"/>
                </a:lnTo>
                <a:lnTo>
                  <a:pt x="2853267" y="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>
              <a:lumMod val="75000"/>
              <a:alpha val="7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Freeform 12"/>
          <p:cNvSpPr/>
          <p:nvPr/>
        </p:nvSpPr>
        <p:spPr>
          <a:xfrm>
            <a:off x="10905067" y="-8467"/>
            <a:ext cx="1286933" cy="6866467"/>
          </a:xfrm>
          <a:custGeom>
            <a:avLst/>
            <a:gdLst>
              <a:gd name="connsiteX0" fmla="*/ 1016000 w 1286933"/>
              <a:gd name="connsiteY0" fmla="*/ 0 h 6866467"/>
              <a:gd name="connsiteX1" fmla="*/ 0 w 1286933"/>
              <a:gd name="connsiteY1" fmla="*/ 6866467 h 6866467"/>
              <a:gd name="connsiteX2" fmla="*/ 1286933 w 1286933"/>
              <a:gd name="connsiteY2" fmla="*/ 6866467 h 6866467"/>
              <a:gd name="connsiteX3" fmla="*/ 1278466 w 1286933"/>
              <a:gd name="connsiteY3" fmla="*/ 0 h 6866467"/>
              <a:gd name="connsiteX4" fmla="*/ 1016000 w 1286933"/>
              <a:gd name="connsiteY4" fmla="*/ 0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86933" h="6866467">
                <a:moveTo>
                  <a:pt x="1016000" y="0"/>
                </a:moveTo>
                <a:lnTo>
                  <a:pt x="0" y="6866467"/>
                </a:lnTo>
                <a:lnTo>
                  <a:pt x="1286933" y="6866467"/>
                </a:lnTo>
                <a:cubicBezTo>
                  <a:pt x="1284111" y="4577645"/>
                  <a:pt x="1281288" y="2288822"/>
                  <a:pt x="1278466" y="0"/>
                </a:cubicBezTo>
                <a:lnTo>
                  <a:pt x="1016000" y="0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  <a:alpha val="7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Freeform 13"/>
          <p:cNvSpPr/>
          <p:nvPr/>
        </p:nvSpPr>
        <p:spPr>
          <a:xfrm>
            <a:off x="10938934" y="-8468"/>
            <a:ext cx="1270244" cy="6866467"/>
          </a:xfrm>
          <a:custGeom>
            <a:avLst/>
            <a:gdLst>
              <a:gd name="connsiteX0" fmla="*/ 0 w 1244600"/>
              <a:gd name="connsiteY0" fmla="*/ 0 h 6874934"/>
              <a:gd name="connsiteX1" fmla="*/ 1117600 w 1244600"/>
              <a:gd name="connsiteY1" fmla="*/ 6866467 h 6874934"/>
              <a:gd name="connsiteX2" fmla="*/ 1244600 w 1244600"/>
              <a:gd name="connsiteY2" fmla="*/ 6874934 h 6874934"/>
              <a:gd name="connsiteX3" fmla="*/ 1236134 w 1244600"/>
              <a:gd name="connsiteY3" fmla="*/ 0 h 6874934"/>
              <a:gd name="connsiteX4" fmla="*/ 0 w 1244600"/>
              <a:gd name="connsiteY4" fmla="*/ 0 h 6874934"/>
              <a:gd name="connsiteX0" fmla="*/ 0 w 1253067"/>
              <a:gd name="connsiteY0" fmla="*/ 0 h 6874934"/>
              <a:gd name="connsiteX1" fmla="*/ 1117600 w 1253067"/>
              <a:gd name="connsiteY1" fmla="*/ 6866467 h 6874934"/>
              <a:gd name="connsiteX2" fmla="*/ 1244600 w 1253067"/>
              <a:gd name="connsiteY2" fmla="*/ 6874934 h 6874934"/>
              <a:gd name="connsiteX3" fmla="*/ 1253067 w 1253067"/>
              <a:gd name="connsiteY3" fmla="*/ 0 h 6874934"/>
              <a:gd name="connsiteX4" fmla="*/ 0 w 1253067"/>
              <a:gd name="connsiteY4" fmla="*/ 0 h 6874934"/>
              <a:gd name="connsiteX0" fmla="*/ 0 w 1270244"/>
              <a:gd name="connsiteY0" fmla="*/ 0 h 6866467"/>
              <a:gd name="connsiteX1" fmla="*/ 1117600 w 1270244"/>
              <a:gd name="connsiteY1" fmla="*/ 6866467 h 6866467"/>
              <a:gd name="connsiteX2" fmla="*/ 1270000 w 1270244"/>
              <a:gd name="connsiteY2" fmla="*/ 6866467 h 6866467"/>
              <a:gd name="connsiteX3" fmla="*/ 1253067 w 1270244"/>
              <a:gd name="connsiteY3" fmla="*/ 0 h 6866467"/>
              <a:gd name="connsiteX4" fmla="*/ 0 w 1270244"/>
              <a:gd name="connsiteY4" fmla="*/ 0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70244" h="6866467">
                <a:moveTo>
                  <a:pt x="0" y="0"/>
                </a:moveTo>
                <a:lnTo>
                  <a:pt x="1117600" y="6866467"/>
                </a:lnTo>
                <a:lnTo>
                  <a:pt x="1270000" y="6866467"/>
                </a:lnTo>
                <a:cubicBezTo>
                  <a:pt x="1272822" y="4574822"/>
                  <a:pt x="1250245" y="2291645"/>
                  <a:pt x="1253067" y="0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6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Freeform 14"/>
          <p:cNvSpPr/>
          <p:nvPr/>
        </p:nvSpPr>
        <p:spPr>
          <a:xfrm>
            <a:off x="10371667" y="3589867"/>
            <a:ext cx="1820333" cy="3268133"/>
          </a:xfrm>
          <a:custGeom>
            <a:avLst/>
            <a:gdLst>
              <a:gd name="connsiteX0" fmla="*/ 0 w 1820333"/>
              <a:gd name="connsiteY0" fmla="*/ 3268133 h 3268133"/>
              <a:gd name="connsiteX1" fmla="*/ 1811866 w 1820333"/>
              <a:gd name="connsiteY1" fmla="*/ 0 h 3268133"/>
              <a:gd name="connsiteX2" fmla="*/ 1820333 w 1820333"/>
              <a:gd name="connsiteY2" fmla="*/ 3259666 h 3268133"/>
              <a:gd name="connsiteX3" fmla="*/ 0 w 1820333"/>
              <a:gd name="connsiteY3" fmla="*/ 3268133 h 32681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20333" h="3268133">
                <a:moveTo>
                  <a:pt x="0" y="3268133"/>
                </a:moveTo>
                <a:lnTo>
                  <a:pt x="1811866" y="0"/>
                </a:lnTo>
                <a:cubicBezTo>
                  <a:pt x="1814688" y="1086555"/>
                  <a:pt x="1817511" y="2173111"/>
                  <a:pt x="1820333" y="3259666"/>
                </a:cubicBezTo>
                <a:lnTo>
                  <a:pt x="0" y="3268133"/>
                </a:lnTo>
                <a:close/>
              </a:path>
            </a:pathLst>
          </a:custGeom>
          <a:solidFill>
            <a:schemeClr val="accent1">
              <a:alpha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Freeform 15"/>
          <p:cNvSpPr/>
          <p:nvPr/>
        </p:nvSpPr>
        <p:spPr>
          <a:xfrm>
            <a:off x="-8467" y="4013200"/>
            <a:ext cx="457200" cy="2853267"/>
          </a:xfrm>
          <a:custGeom>
            <a:avLst/>
            <a:gdLst>
              <a:gd name="connsiteX0" fmla="*/ 0 w 457200"/>
              <a:gd name="connsiteY0" fmla="*/ 0 h 2853267"/>
              <a:gd name="connsiteX1" fmla="*/ 457200 w 457200"/>
              <a:gd name="connsiteY1" fmla="*/ 2853267 h 2853267"/>
              <a:gd name="connsiteX2" fmla="*/ 0 w 457200"/>
              <a:gd name="connsiteY2" fmla="*/ 2844800 h 2853267"/>
              <a:gd name="connsiteX3" fmla="*/ 0 w 457200"/>
              <a:gd name="connsiteY3" fmla="*/ 0 h 28532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57200" h="2853267">
                <a:moveTo>
                  <a:pt x="0" y="0"/>
                </a:moveTo>
                <a:lnTo>
                  <a:pt x="457200" y="2853267"/>
                </a:lnTo>
                <a:lnTo>
                  <a:pt x="0" y="2844800"/>
                </a:lnTo>
                <a:cubicBezTo>
                  <a:pt x="2822" y="1905000"/>
                  <a:pt x="5645" y="965200"/>
                  <a:pt x="0" y="0"/>
                </a:cubicBezTo>
                <a:close/>
              </a:path>
            </a:pathLst>
          </a:cu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defPPr>
              <a:defRPr lang="en-US"/>
            </a:defPPr>
            <a:lvl1pPr lvl="0">
              <a:spcBef>
                <a:spcPct val="0"/>
              </a:spcBef>
              <a:buNone/>
              <a:defRPr sz="8000" b="0" cap="all" baseline="0">
                <a:ln w="3175" cmpd="sng">
                  <a:noFill/>
                </a:ln>
                <a:effectLst/>
                <a:latin typeface="Arial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32130822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arjeta para el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7" name="Straight Connector 16"/>
          <p:cNvCxnSpPr/>
          <p:nvPr/>
        </p:nvCxnSpPr>
        <p:spPr>
          <a:xfrm flipV="1">
            <a:off x="7425267" y="3681413"/>
            <a:ext cx="4763558" cy="3176587"/>
          </a:xfrm>
          <a:prstGeom prst="line">
            <a:avLst/>
          </a:prstGeom>
          <a:ln w="9525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/>
              <a:pPr/>
              <a:t>10/19/2020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/>
              <a:pPr/>
              <a:t>‹Nº›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9371012" y="0"/>
            <a:ext cx="1219200" cy="6858000"/>
          </a:xfrm>
          <a:prstGeom prst="line">
            <a:avLst/>
          </a:prstGeom>
          <a:ln w="9525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Freeform 8"/>
          <p:cNvSpPr/>
          <p:nvPr/>
        </p:nvSpPr>
        <p:spPr>
          <a:xfrm>
            <a:off x="9186333" y="-8467"/>
            <a:ext cx="3005667" cy="6866467"/>
          </a:xfrm>
          <a:custGeom>
            <a:avLst/>
            <a:gdLst>
              <a:gd name="connsiteX0" fmla="*/ 2023534 w 3005667"/>
              <a:gd name="connsiteY0" fmla="*/ 8467 h 6866467"/>
              <a:gd name="connsiteX1" fmla="*/ 0 w 3005667"/>
              <a:gd name="connsiteY1" fmla="*/ 6866467 h 6866467"/>
              <a:gd name="connsiteX2" fmla="*/ 2997200 w 3005667"/>
              <a:gd name="connsiteY2" fmla="*/ 6858000 h 6866467"/>
              <a:gd name="connsiteX3" fmla="*/ 3005667 w 3005667"/>
              <a:gd name="connsiteY3" fmla="*/ 0 h 6866467"/>
              <a:gd name="connsiteX4" fmla="*/ 2023534 w 3005667"/>
              <a:gd name="connsiteY4" fmla="*/ 8467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005667" h="6866467">
                <a:moveTo>
                  <a:pt x="2023534" y="8467"/>
                </a:moveTo>
                <a:lnTo>
                  <a:pt x="0" y="6866467"/>
                </a:lnTo>
                <a:lnTo>
                  <a:pt x="2997200" y="6858000"/>
                </a:lnTo>
                <a:cubicBezTo>
                  <a:pt x="3000022" y="4572000"/>
                  <a:pt x="3002845" y="2286000"/>
                  <a:pt x="3005667" y="0"/>
                </a:cubicBezTo>
                <a:lnTo>
                  <a:pt x="2023534" y="8467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9601200" y="-8467"/>
            <a:ext cx="2590800" cy="6866467"/>
          </a:xfrm>
          <a:custGeom>
            <a:avLst/>
            <a:gdLst>
              <a:gd name="connsiteX0" fmla="*/ 0 w 2590800"/>
              <a:gd name="connsiteY0" fmla="*/ 0 h 6866467"/>
              <a:gd name="connsiteX1" fmla="*/ 1202267 w 2590800"/>
              <a:gd name="connsiteY1" fmla="*/ 6866467 h 6866467"/>
              <a:gd name="connsiteX2" fmla="*/ 2590800 w 2590800"/>
              <a:gd name="connsiteY2" fmla="*/ 6866467 h 6866467"/>
              <a:gd name="connsiteX3" fmla="*/ 2582333 w 2590800"/>
              <a:gd name="connsiteY3" fmla="*/ 0 h 6866467"/>
              <a:gd name="connsiteX4" fmla="*/ 0 w 2590800"/>
              <a:gd name="connsiteY4" fmla="*/ 0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90800" h="6866467">
                <a:moveTo>
                  <a:pt x="0" y="0"/>
                </a:moveTo>
                <a:lnTo>
                  <a:pt x="1202267" y="6866467"/>
                </a:lnTo>
                <a:lnTo>
                  <a:pt x="2590800" y="6866467"/>
                </a:lnTo>
                <a:cubicBezTo>
                  <a:pt x="2587978" y="4577645"/>
                  <a:pt x="2585155" y="2288822"/>
                  <a:pt x="2582333" y="0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 10"/>
          <p:cNvSpPr/>
          <p:nvPr/>
        </p:nvSpPr>
        <p:spPr>
          <a:xfrm>
            <a:off x="8932333" y="3048000"/>
            <a:ext cx="3259667" cy="3810000"/>
          </a:xfrm>
          <a:custGeom>
            <a:avLst/>
            <a:gdLst>
              <a:gd name="connsiteX0" fmla="*/ 0 w 3259667"/>
              <a:gd name="connsiteY0" fmla="*/ 3810000 h 3810000"/>
              <a:gd name="connsiteX1" fmla="*/ 3251200 w 3259667"/>
              <a:gd name="connsiteY1" fmla="*/ 0 h 3810000"/>
              <a:gd name="connsiteX2" fmla="*/ 3259667 w 3259667"/>
              <a:gd name="connsiteY2" fmla="*/ 3810000 h 3810000"/>
              <a:gd name="connsiteX3" fmla="*/ 0 w 3259667"/>
              <a:gd name="connsiteY3" fmla="*/ 3810000 h 38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259667" h="3810000">
                <a:moveTo>
                  <a:pt x="0" y="3810000"/>
                </a:moveTo>
                <a:lnTo>
                  <a:pt x="3251200" y="0"/>
                </a:lnTo>
                <a:cubicBezTo>
                  <a:pt x="3254022" y="1270000"/>
                  <a:pt x="3256845" y="2540000"/>
                  <a:pt x="3259667" y="3810000"/>
                </a:cubicBezTo>
                <a:lnTo>
                  <a:pt x="0" y="3810000"/>
                </a:lnTo>
                <a:close/>
              </a:path>
            </a:pathLst>
          </a:custGeom>
          <a:solidFill>
            <a:schemeClr val="accent2">
              <a:alpha val="72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reeform 11"/>
          <p:cNvSpPr/>
          <p:nvPr/>
        </p:nvSpPr>
        <p:spPr>
          <a:xfrm>
            <a:off x="9338733" y="-8467"/>
            <a:ext cx="2853267" cy="6866467"/>
          </a:xfrm>
          <a:custGeom>
            <a:avLst/>
            <a:gdLst>
              <a:gd name="connsiteX0" fmla="*/ 0 w 2853267"/>
              <a:gd name="connsiteY0" fmla="*/ 0 h 6866467"/>
              <a:gd name="connsiteX1" fmla="*/ 2472267 w 2853267"/>
              <a:gd name="connsiteY1" fmla="*/ 6866467 h 6866467"/>
              <a:gd name="connsiteX2" fmla="*/ 2853267 w 2853267"/>
              <a:gd name="connsiteY2" fmla="*/ 6858000 h 6866467"/>
              <a:gd name="connsiteX3" fmla="*/ 2853267 w 2853267"/>
              <a:gd name="connsiteY3" fmla="*/ 0 h 6866467"/>
              <a:gd name="connsiteX4" fmla="*/ 0 w 2853267"/>
              <a:gd name="connsiteY4" fmla="*/ 0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853267" h="6866467">
                <a:moveTo>
                  <a:pt x="0" y="0"/>
                </a:moveTo>
                <a:lnTo>
                  <a:pt x="2472267" y="6866467"/>
                </a:lnTo>
                <a:lnTo>
                  <a:pt x="2853267" y="6858000"/>
                </a:lnTo>
                <a:lnTo>
                  <a:pt x="2853267" y="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>
              <a:lumMod val="75000"/>
              <a:alpha val="7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Freeform 12"/>
          <p:cNvSpPr/>
          <p:nvPr/>
        </p:nvSpPr>
        <p:spPr>
          <a:xfrm>
            <a:off x="10905067" y="-8467"/>
            <a:ext cx="1286933" cy="6866467"/>
          </a:xfrm>
          <a:custGeom>
            <a:avLst/>
            <a:gdLst>
              <a:gd name="connsiteX0" fmla="*/ 1016000 w 1286933"/>
              <a:gd name="connsiteY0" fmla="*/ 0 h 6866467"/>
              <a:gd name="connsiteX1" fmla="*/ 0 w 1286933"/>
              <a:gd name="connsiteY1" fmla="*/ 6866467 h 6866467"/>
              <a:gd name="connsiteX2" fmla="*/ 1286933 w 1286933"/>
              <a:gd name="connsiteY2" fmla="*/ 6866467 h 6866467"/>
              <a:gd name="connsiteX3" fmla="*/ 1278466 w 1286933"/>
              <a:gd name="connsiteY3" fmla="*/ 0 h 6866467"/>
              <a:gd name="connsiteX4" fmla="*/ 1016000 w 1286933"/>
              <a:gd name="connsiteY4" fmla="*/ 0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86933" h="6866467">
                <a:moveTo>
                  <a:pt x="1016000" y="0"/>
                </a:moveTo>
                <a:lnTo>
                  <a:pt x="0" y="6866467"/>
                </a:lnTo>
                <a:lnTo>
                  <a:pt x="1286933" y="6866467"/>
                </a:lnTo>
                <a:cubicBezTo>
                  <a:pt x="1284111" y="4577645"/>
                  <a:pt x="1281288" y="2288822"/>
                  <a:pt x="1278466" y="0"/>
                </a:cubicBezTo>
                <a:lnTo>
                  <a:pt x="1016000" y="0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  <a:alpha val="7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Freeform 13"/>
          <p:cNvSpPr/>
          <p:nvPr/>
        </p:nvSpPr>
        <p:spPr>
          <a:xfrm>
            <a:off x="10938934" y="-8468"/>
            <a:ext cx="1270244" cy="6866467"/>
          </a:xfrm>
          <a:custGeom>
            <a:avLst/>
            <a:gdLst>
              <a:gd name="connsiteX0" fmla="*/ 0 w 1244600"/>
              <a:gd name="connsiteY0" fmla="*/ 0 h 6874934"/>
              <a:gd name="connsiteX1" fmla="*/ 1117600 w 1244600"/>
              <a:gd name="connsiteY1" fmla="*/ 6866467 h 6874934"/>
              <a:gd name="connsiteX2" fmla="*/ 1244600 w 1244600"/>
              <a:gd name="connsiteY2" fmla="*/ 6874934 h 6874934"/>
              <a:gd name="connsiteX3" fmla="*/ 1236134 w 1244600"/>
              <a:gd name="connsiteY3" fmla="*/ 0 h 6874934"/>
              <a:gd name="connsiteX4" fmla="*/ 0 w 1244600"/>
              <a:gd name="connsiteY4" fmla="*/ 0 h 6874934"/>
              <a:gd name="connsiteX0" fmla="*/ 0 w 1253067"/>
              <a:gd name="connsiteY0" fmla="*/ 0 h 6874934"/>
              <a:gd name="connsiteX1" fmla="*/ 1117600 w 1253067"/>
              <a:gd name="connsiteY1" fmla="*/ 6866467 h 6874934"/>
              <a:gd name="connsiteX2" fmla="*/ 1244600 w 1253067"/>
              <a:gd name="connsiteY2" fmla="*/ 6874934 h 6874934"/>
              <a:gd name="connsiteX3" fmla="*/ 1253067 w 1253067"/>
              <a:gd name="connsiteY3" fmla="*/ 0 h 6874934"/>
              <a:gd name="connsiteX4" fmla="*/ 0 w 1253067"/>
              <a:gd name="connsiteY4" fmla="*/ 0 h 6874934"/>
              <a:gd name="connsiteX0" fmla="*/ 0 w 1270244"/>
              <a:gd name="connsiteY0" fmla="*/ 0 h 6866467"/>
              <a:gd name="connsiteX1" fmla="*/ 1117600 w 1270244"/>
              <a:gd name="connsiteY1" fmla="*/ 6866467 h 6866467"/>
              <a:gd name="connsiteX2" fmla="*/ 1270000 w 1270244"/>
              <a:gd name="connsiteY2" fmla="*/ 6866467 h 6866467"/>
              <a:gd name="connsiteX3" fmla="*/ 1253067 w 1270244"/>
              <a:gd name="connsiteY3" fmla="*/ 0 h 6866467"/>
              <a:gd name="connsiteX4" fmla="*/ 0 w 1270244"/>
              <a:gd name="connsiteY4" fmla="*/ 0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70244" h="6866467">
                <a:moveTo>
                  <a:pt x="0" y="0"/>
                </a:moveTo>
                <a:lnTo>
                  <a:pt x="1117600" y="6866467"/>
                </a:lnTo>
                <a:lnTo>
                  <a:pt x="1270000" y="6866467"/>
                </a:lnTo>
                <a:cubicBezTo>
                  <a:pt x="1272822" y="4574822"/>
                  <a:pt x="1250245" y="2291645"/>
                  <a:pt x="1253067" y="0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6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Freeform 14"/>
          <p:cNvSpPr/>
          <p:nvPr/>
        </p:nvSpPr>
        <p:spPr>
          <a:xfrm>
            <a:off x="10371667" y="3589867"/>
            <a:ext cx="1820333" cy="3268133"/>
          </a:xfrm>
          <a:custGeom>
            <a:avLst/>
            <a:gdLst>
              <a:gd name="connsiteX0" fmla="*/ 0 w 1820333"/>
              <a:gd name="connsiteY0" fmla="*/ 3268133 h 3268133"/>
              <a:gd name="connsiteX1" fmla="*/ 1811866 w 1820333"/>
              <a:gd name="connsiteY1" fmla="*/ 0 h 3268133"/>
              <a:gd name="connsiteX2" fmla="*/ 1820333 w 1820333"/>
              <a:gd name="connsiteY2" fmla="*/ 3259666 h 3268133"/>
              <a:gd name="connsiteX3" fmla="*/ 0 w 1820333"/>
              <a:gd name="connsiteY3" fmla="*/ 3268133 h 32681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20333" h="3268133">
                <a:moveTo>
                  <a:pt x="0" y="3268133"/>
                </a:moveTo>
                <a:lnTo>
                  <a:pt x="1811866" y="0"/>
                </a:lnTo>
                <a:cubicBezTo>
                  <a:pt x="1814688" y="1086555"/>
                  <a:pt x="1817511" y="2173111"/>
                  <a:pt x="1820333" y="3259666"/>
                </a:cubicBezTo>
                <a:lnTo>
                  <a:pt x="0" y="3268133"/>
                </a:lnTo>
                <a:close/>
              </a:path>
            </a:pathLst>
          </a:custGeom>
          <a:solidFill>
            <a:schemeClr val="accent1">
              <a:alpha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Freeform 15"/>
          <p:cNvSpPr/>
          <p:nvPr/>
        </p:nvSpPr>
        <p:spPr>
          <a:xfrm>
            <a:off x="-8467" y="4013200"/>
            <a:ext cx="457200" cy="2853267"/>
          </a:xfrm>
          <a:custGeom>
            <a:avLst/>
            <a:gdLst>
              <a:gd name="connsiteX0" fmla="*/ 0 w 457200"/>
              <a:gd name="connsiteY0" fmla="*/ 0 h 2853267"/>
              <a:gd name="connsiteX1" fmla="*/ 457200 w 457200"/>
              <a:gd name="connsiteY1" fmla="*/ 2853267 h 2853267"/>
              <a:gd name="connsiteX2" fmla="*/ 0 w 457200"/>
              <a:gd name="connsiteY2" fmla="*/ 2844800 h 2853267"/>
              <a:gd name="connsiteX3" fmla="*/ 0 w 457200"/>
              <a:gd name="connsiteY3" fmla="*/ 0 h 28532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57200" h="2853267">
                <a:moveTo>
                  <a:pt x="0" y="0"/>
                </a:moveTo>
                <a:lnTo>
                  <a:pt x="457200" y="2853267"/>
                </a:lnTo>
                <a:lnTo>
                  <a:pt x="0" y="2844800"/>
                </a:lnTo>
                <a:cubicBezTo>
                  <a:pt x="2822" y="1905000"/>
                  <a:pt x="5645" y="965200"/>
                  <a:pt x="0" y="0"/>
                </a:cubicBezTo>
                <a:close/>
              </a:path>
            </a:pathLst>
          </a:cu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461261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eyenda - Tarjeta para el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1" name="Straight Connector 20"/>
          <p:cNvCxnSpPr/>
          <p:nvPr/>
        </p:nvCxnSpPr>
        <p:spPr>
          <a:xfrm flipV="1">
            <a:off x="7425267" y="3681413"/>
            <a:ext cx="4763558" cy="3176587"/>
          </a:xfrm>
          <a:prstGeom prst="line">
            <a:avLst/>
          </a:prstGeom>
          <a:ln w="9525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/>
              <a:pPr/>
              <a:t>10/19/2020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/>
              <a:pPr/>
              <a:t>‹Nº›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9371012" y="0"/>
            <a:ext cx="1219200" cy="6858000"/>
          </a:xfrm>
          <a:prstGeom prst="line">
            <a:avLst/>
          </a:prstGeom>
          <a:ln w="9525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Freeform 8"/>
          <p:cNvSpPr/>
          <p:nvPr/>
        </p:nvSpPr>
        <p:spPr>
          <a:xfrm>
            <a:off x="9186333" y="-8467"/>
            <a:ext cx="3005667" cy="6866467"/>
          </a:xfrm>
          <a:custGeom>
            <a:avLst/>
            <a:gdLst>
              <a:gd name="connsiteX0" fmla="*/ 2023534 w 3005667"/>
              <a:gd name="connsiteY0" fmla="*/ 8467 h 6866467"/>
              <a:gd name="connsiteX1" fmla="*/ 0 w 3005667"/>
              <a:gd name="connsiteY1" fmla="*/ 6866467 h 6866467"/>
              <a:gd name="connsiteX2" fmla="*/ 2997200 w 3005667"/>
              <a:gd name="connsiteY2" fmla="*/ 6858000 h 6866467"/>
              <a:gd name="connsiteX3" fmla="*/ 3005667 w 3005667"/>
              <a:gd name="connsiteY3" fmla="*/ 0 h 6866467"/>
              <a:gd name="connsiteX4" fmla="*/ 2023534 w 3005667"/>
              <a:gd name="connsiteY4" fmla="*/ 8467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005667" h="6866467">
                <a:moveTo>
                  <a:pt x="2023534" y="8467"/>
                </a:moveTo>
                <a:lnTo>
                  <a:pt x="0" y="6866467"/>
                </a:lnTo>
                <a:lnTo>
                  <a:pt x="2997200" y="6858000"/>
                </a:lnTo>
                <a:cubicBezTo>
                  <a:pt x="3000022" y="4572000"/>
                  <a:pt x="3002845" y="2286000"/>
                  <a:pt x="3005667" y="0"/>
                </a:cubicBezTo>
                <a:lnTo>
                  <a:pt x="2023534" y="8467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9601200" y="-8467"/>
            <a:ext cx="2590800" cy="6866467"/>
          </a:xfrm>
          <a:custGeom>
            <a:avLst/>
            <a:gdLst>
              <a:gd name="connsiteX0" fmla="*/ 0 w 2590800"/>
              <a:gd name="connsiteY0" fmla="*/ 0 h 6866467"/>
              <a:gd name="connsiteX1" fmla="*/ 1202267 w 2590800"/>
              <a:gd name="connsiteY1" fmla="*/ 6866467 h 6866467"/>
              <a:gd name="connsiteX2" fmla="*/ 2590800 w 2590800"/>
              <a:gd name="connsiteY2" fmla="*/ 6866467 h 6866467"/>
              <a:gd name="connsiteX3" fmla="*/ 2582333 w 2590800"/>
              <a:gd name="connsiteY3" fmla="*/ 0 h 6866467"/>
              <a:gd name="connsiteX4" fmla="*/ 0 w 2590800"/>
              <a:gd name="connsiteY4" fmla="*/ 0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90800" h="6866467">
                <a:moveTo>
                  <a:pt x="0" y="0"/>
                </a:moveTo>
                <a:lnTo>
                  <a:pt x="1202267" y="6866467"/>
                </a:lnTo>
                <a:lnTo>
                  <a:pt x="2590800" y="6866467"/>
                </a:lnTo>
                <a:cubicBezTo>
                  <a:pt x="2587978" y="4577645"/>
                  <a:pt x="2585155" y="2288822"/>
                  <a:pt x="2582333" y="0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 10"/>
          <p:cNvSpPr/>
          <p:nvPr/>
        </p:nvSpPr>
        <p:spPr>
          <a:xfrm>
            <a:off x="8932333" y="3048000"/>
            <a:ext cx="3259667" cy="3810000"/>
          </a:xfrm>
          <a:custGeom>
            <a:avLst/>
            <a:gdLst>
              <a:gd name="connsiteX0" fmla="*/ 0 w 3259667"/>
              <a:gd name="connsiteY0" fmla="*/ 3810000 h 3810000"/>
              <a:gd name="connsiteX1" fmla="*/ 3251200 w 3259667"/>
              <a:gd name="connsiteY1" fmla="*/ 0 h 3810000"/>
              <a:gd name="connsiteX2" fmla="*/ 3259667 w 3259667"/>
              <a:gd name="connsiteY2" fmla="*/ 3810000 h 3810000"/>
              <a:gd name="connsiteX3" fmla="*/ 0 w 3259667"/>
              <a:gd name="connsiteY3" fmla="*/ 3810000 h 38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259667" h="3810000">
                <a:moveTo>
                  <a:pt x="0" y="3810000"/>
                </a:moveTo>
                <a:lnTo>
                  <a:pt x="3251200" y="0"/>
                </a:lnTo>
                <a:cubicBezTo>
                  <a:pt x="3254022" y="1270000"/>
                  <a:pt x="3256845" y="2540000"/>
                  <a:pt x="3259667" y="3810000"/>
                </a:cubicBezTo>
                <a:lnTo>
                  <a:pt x="0" y="3810000"/>
                </a:lnTo>
                <a:close/>
              </a:path>
            </a:pathLst>
          </a:custGeom>
          <a:solidFill>
            <a:schemeClr val="accent2">
              <a:alpha val="72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reeform 11"/>
          <p:cNvSpPr/>
          <p:nvPr/>
        </p:nvSpPr>
        <p:spPr>
          <a:xfrm>
            <a:off x="9338733" y="-8467"/>
            <a:ext cx="2853267" cy="6866467"/>
          </a:xfrm>
          <a:custGeom>
            <a:avLst/>
            <a:gdLst>
              <a:gd name="connsiteX0" fmla="*/ 0 w 2853267"/>
              <a:gd name="connsiteY0" fmla="*/ 0 h 6866467"/>
              <a:gd name="connsiteX1" fmla="*/ 2472267 w 2853267"/>
              <a:gd name="connsiteY1" fmla="*/ 6866467 h 6866467"/>
              <a:gd name="connsiteX2" fmla="*/ 2853267 w 2853267"/>
              <a:gd name="connsiteY2" fmla="*/ 6858000 h 6866467"/>
              <a:gd name="connsiteX3" fmla="*/ 2853267 w 2853267"/>
              <a:gd name="connsiteY3" fmla="*/ 0 h 6866467"/>
              <a:gd name="connsiteX4" fmla="*/ 0 w 2853267"/>
              <a:gd name="connsiteY4" fmla="*/ 0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853267" h="6866467">
                <a:moveTo>
                  <a:pt x="0" y="0"/>
                </a:moveTo>
                <a:lnTo>
                  <a:pt x="2472267" y="6866467"/>
                </a:lnTo>
                <a:lnTo>
                  <a:pt x="2853267" y="6858000"/>
                </a:lnTo>
                <a:lnTo>
                  <a:pt x="2853267" y="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>
              <a:lumMod val="75000"/>
              <a:alpha val="7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Freeform 12"/>
          <p:cNvSpPr/>
          <p:nvPr/>
        </p:nvSpPr>
        <p:spPr>
          <a:xfrm>
            <a:off x="10905067" y="-8467"/>
            <a:ext cx="1286933" cy="6866467"/>
          </a:xfrm>
          <a:custGeom>
            <a:avLst/>
            <a:gdLst>
              <a:gd name="connsiteX0" fmla="*/ 1016000 w 1286933"/>
              <a:gd name="connsiteY0" fmla="*/ 0 h 6866467"/>
              <a:gd name="connsiteX1" fmla="*/ 0 w 1286933"/>
              <a:gd name="connsiteY1" fmla="*/ 6866467 h 6866467"/>
              <a:gd name="connsiteX2" fmla="*/ 1286933 w 1286933"/>
              <a:gd name="connsiteY2" fmla="*/ 6866467 h 6866467"/>
              <a:gd name="connsiteX3" fmla="*/ 1278466 w 1286933"/>
              <a:gd name="connsiteY3" fmla="*/ 0 h 6866467"/>
              <a:gd name="connsiteX4" fmla="*/ 1016000 w 1286933"/>
              <a:gd name="connsiteY4" fmla="*/ 0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86933" h="6866467">
                <a:moveTo>
                  <a:pt x="1016000" y="0"/>
                </a:moveTo>
                <a:lnTo>
                  <a:pt x="0" y="6866467"/>
                </a:lnTo>
                <a:lnTo>
                  <a:pt x="1286933" y="6866467"/>
                </a:lnTo>
                <a:cubicBezTo>
                  <a:pt x="1284111" y="4577645"/>
                  <a:pt x="1281288" y="2288822"/>
                  <a:pt x="1278466" y="0"/>
                </a:cubicBezTo>
                <a:lnTo>
                  <a:pt x="1016000" y="0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  <a:alpha val="7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Freeform 13"/>
          <p:cNvSpPr/>
          <p:nvPr/>
        </p:nvSpPr>
        <p:spPr>
          <a:xfrm>
            <a:off x="10938934" y="-8468"/>
            <a:ext cx="1270244" cy="6866467"/>
          </a:xfrm>
          <a:custGeom>
            <a:avLst/>
            <a:gdLst>
              <a:gd name="connsiteX0" fmla="*/ 0 w 1244600"/>
              <a:gd name="connsiteY0" fmla="*/ 0 h 6874934"/>
              <a:gd name="connsiteX1" fmla="*/ 1117600 w 1244600"/>
              <a:gd name="connsiteY1" fmla="*/ 6866467 h 6874934"/>
              <a:gd name="connsiteX2" fmla="*/ 1244600 w 1244600"/>
              <a:gd name="connsiteY2" fmla="*/ 6874934 h 6874934"/>
              <a:gd name="connsiteX3" fmla="*/ 1236134 w 1244600"/>
              <a:gd name="connsiteY3" fmla="*/ 0 h 6874934"/>
              <a:gd name="connsiteX4" fmla="*/ 0 w 1244600"/>
              <a:gd name="connsiteY4" fmla="*/ 0 h 6874934"/>
              <a:gd name="connsiteX0" fmla="*/ 0 w 1253067"/>
              <a:gd name="connsiteY0" fmla="*/ 0 h 6874934"/>
              <a:gd name="connsiteX1" fmla="*/ 1117600 w 1253067"/>
              <a:gd name="connsiteY1" fmla="*/ 6866467 h 6874934"/>
              <a:gd name="connsiteX2" fmla="*/ 1244600 w 1253067"/>
              <a:gd name="connsiteY2" fmla="*/ 6874934 h 6874934"/>
              <a:gd name="connsiteX3" fmla="*/ 1253067 w 1253067"/>
              <a:gd name="connsiteY3" fmla="*/ 0 h 6874934"/>
              <a:gd name="connsiteX4" fmla="*/ 0 w 1253067"/>
              <a:gd name="connsiteY4" fmla="*/ 0 h 6874934"/>
              <a:gd name="connsiteX0" fmla="*/ 0 w 1270244"/>
              <a:gd name="connsiteY0" fmla="*/ 0 h 6866467"/>
              <a:gd name="connsiteX1" fmla="*/ 1117600 w 1270244"/>
              <a:gd name="connsiteY1" fmla="*/ 6866467 h 6866467"/>
              <a:gd name="connsiteX2" fmla="*/ 1270000 w 1270244"/>
              <a:gd name="connsiteY2" fmla="*/ 6866467 h 6866467"/>
              <a:gd name="connsiteX3" fmla="*/ 1253067 w 1270244"/>
              <a:gd name="connsiteY3" fmla="*/ 0 h 6866467"/>
              <a:gd name="connsiteX4" fmla="*/ 0 w 1270244"/>
              <a:gd name="connsiteY4" fmla="*/ 0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70244" h="6866467">
                <a:moveTo>
                  <a:pt x="0" y="0"/>
                </a:moveTo>
                <a:lnTo>
                  <a:pt x="1117600" y="6866467"/>
                </a:lnTo>
                <a:lnTo>
                  <a:pt x="1270000" y="6866467"/>
                </a:lnTo>
                <a:cubicBezTo>
                  <a:pt x="1272822" y="4574822"/>
                  <a:pt x="1250245" y="2291645"/>
                  <a:pt x="1253067" y="0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6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Freeform 14"/>
          <p:cNvSpPr/>
          <p:nvPr/>
        </p:nvSpPr>
        <p:spPr>
          <a:xfrm>
            <a:off x="10371667" y="3589867"/>
            <a:ext cx="1820333" cy="3268133"/>
          </a:xfrm>
          <a:custGeom>
            <a:avLst/>
            <a:gdLst>
              <a:gd name="connsiteX0" fmla="*/ 0 w 1820333"/>
              <a:gd name="connsiteY0" fmla="*/ 3268133 h 3268133"/>
              <a:gd name="connsiteX1" fmla="*/ 1811866 w 1820333"/>
              <a:gd name="connsiteY1" fmla="*/ 0 h 3268133"/>
              <a:gd name="connsiteX2" fmla="*/ 1820333 w 1820333"/>
              <a:gd name="connsiteY2" fmla="*/ 3259666 h 3268133"/>
              <a:gd name="connsiteX3" fmla="*/ 0 w 1820333"/>
              <a:gd name="connsiteY3" fmla="*/ 3268133 h 32681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20333" h="3268133">
                <a:moveTo>
                  <a:pt x="0" y="3268133"/>
                </a:moveTo>
                <a:lnTo>
                  <a:pt x="1811866" y="0"/>
                </a:lnTo>
                <a:cubicBezTo>
                  <a:pt x="1814688" y="1086555"/>
                  <a:pt x="1817511" y="2173111"/>
                  <a:pt x="1820333" y="3259666"/>
                </a:cubicBezTo>
                <a:lnTo>
                  <a:pt x="0" y="3268133"/>
                </a:lnTo>
                <a:close/>
              </a:path>
            </a:pathLst>
          </a:custGeom>
          <a:solidFill>
            <a:schemeClr val="accent1">
              <a:alpha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Freeform 15"/>
          <p:cNvSpPr/>
          <p:nvPr/>
        </p:nvSpPr>
        <p:spPr>
          <a:xfrm>
            <a:off x="-8467" y="4013200"/>
            <a:ext cx="457200" cy="2853267"/>
          </a:xfrm>
          <a:custGeom>
            <a:avLst/>
            <a:gdLst>
              <a:gd name="connsiteX0" fmla="*/ 0 w 457200"/>
              <a:gd name="connsiteY0" fmla="*/ 0 h 2853267"/>
              <a:gd name="connsiteX1" fmla="*/ 457200 w 457200"/>
              <a:gd name="connsiteY1" fmla="*/ 2853267 h 2853267"/>
              <a:gd name="connsiteX2" fmla="*/ 0 w 457200"/>
              <a:gd name="connsiteY2" fmla="*/ 2844800 h 2853267"/>
              <a:gd name="connsiteX3" fmla="*/ 0 w 457200"/>
              <a:gd name="connsiteY3" fmla="*/ 0 h 28532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57200" h="2853267">
                <a:moveTo>
                  <a:pt x="0" y="0"/>
                </a:moveTo>
                <a:lnTo>
                  <a:pt x="457200" y="2853267"/>
                </a:lnTo>
                <a:lnTo>
                  <a:pt x="0" y="2844800"/>
                </a:lnTo>
                <a:cubicBezTo>
                  <a:pt x="2822" y="1905000"/>
                  <a:pt x="5645" y="965200"/>
                  <a:pt x="0" y="0"/>
                </a:cubicBezTo>
                <a:close/>
              </a:path>
            </a:pathLst>
          </a:cu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defPPr>
              <a:defRPr lang="en-US"/>
            </a:defPPr>
            <a:lvl1pPr lvl="0">
              <a:spcBef>
                <a:spcPct val="0"/>
              </a:spcBef>
              <a:buNone/>
              <a:defRPr sz="8000" b="0" cap="all" baseline="0">
                <a:ln w="3175" cmpd="sng">
                  <a:noFill/>
                </a:ln>
                <a:effectLst/>
                <a:latin typeface="Arial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76914637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9" name="Straight Connector 18"/>
          <p:cNvCxnSpPr/>
          <p:nvPr/>
        </p:nvCxnSpPr>
        <p:spPr>
          <a:xfrm flipV="1">
            <a:off x="7425267" y="3681413"/>
            <a:ext cx="4763558" cy="3176587"/>
          </a:xfrm>
          <a:prstGeom prst="line">
            <a:avLst/>
          </a:prstGeom>
          <a:ln w="9525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/>
              <a:pPr/>
              <a:t>10/19/2020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/>
              <a:pPr/>
              <a:t>‹Nº›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9371012" y="0"/>
            <a:ext cx="1219200" cy="6858000"/>
          </a:xfrm>
          <a:prstGeom prst="line">
            <a:avLst/>
          </a:prstGeom>
          <a:ln w="9525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Freeform 8"/>
          <p:cNvSpPr/>
          <p:nvPr/>
        </p:nvSpPr>
        <p:spPr>
          <a:xfrm>
            <a:off x="9186333" y="-8467"/>
            <a:ext cx="3005667" cy="6866467"/>
          </a:xfrm>
          <a:custGeom>
            <a:avLst/>
            <a:gdLst>
              <a:gd name="connsiteX0" fmla="*/ 2023534 w 3005667"/>
              <a:gd name="connsiteY0" fmla="*/ 8467 h 6866467"/>
              <a:gd name="connsiteX1" fmla="*/ 0 w 3005667"/>
              <a:gd name="connsiteY1" fmla="*/ 6866467 h 6866467"/>
              <a:gd name="connsiteX2" fmla="*/ 2997200 w 3005667"/>
              <a:gd name="connsiteY2" fmla="*/ 6858000 h 6866467"/>
              <a:gd name="connsiteX3" fmla="*/ 3005667 w 3005667"/>
              <a:gd name="connsiteY3" fmla="*/ 0 h 6866467"/>
              <a:gd name="connsiteX4" fmla="*/ 2023534 w 3005667"/>
              <a:gd name="connsiteY4" fmla="*/ 8467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005667" h="6866467">
                <a:moveTo>
                  <a:pt x="2023534" y="8467"/>
                </a:moveTo>
                <a:lnTo>
                  <a:pt x="0" y="6866467"/>
                </a:lnTo>
                <a:lnTo>
                  <a:pt x="2997200" y="6858000"/>
                </a:lnTo>
                <a:cubicBezTo>
                  <a:pt x="3000022" y="4572000"/>
                  <a:pt x="3002845" y="2286000"/>
                  <a:pt x="3005667" y="0"/>
                </a:cubicBezTo>
                <a:lnTo>
                  <a:pt x="2023534" y="8467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9601200" y="-8467"/>
            <a:ext cx="2590800" cy="6866467"/>
          </a:xfrm>
          <a:custGeom>
            <a:avLst/>
            <a:gdLst>
              <a:gd name="connsiteX0" fmla="*/ 0 w 2590800"/>
              <a:gd name="connsiteY0" fmla="*/ 0 h 6866467"/>
              <a:gd name="connsiteX1" fmla="*/ 1202267 w 2590800"/>
              <a:gd name="connsiteY1" fmla="*/ 6866467 h 6866467"/>
              <a:gd name="connsiteX2" fmla="*/ 2590800 w 2590800"/>
              <a:gd name="connsiteY2" fmla="*/ 6866467 h 6866467"/>
              <a:gd name="connsiteX3" fmla="*/ 2582333 w 2590800"/>
              <a:gd name="connsiteY3" fmla="*/ 0 h 6866467"/>
              <a:gd name="connsiteX4" fmla="*/ 0 w 2590800"/>
              <a:gd name="connsiteY4" fmla="*/ 0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90800" h="6866467">
                <a:moveTo>
                  <a:pt x="0" y="0"/>
                </a:moveTo>
                <a:lnTo>
                  <a:pt x="1202267" y="6866467"/>
                </a:lnTo>
                <a:lnTo>
                  <a:pt x="2590800" y="6866467"/>
                </a:lnTo>
                <a:cubicBezTo>
                  <a:pt x="2587978" y="4577645"/>
                  <a:pt x="2585155" y="2288822"/>
                  <a:pt x="2582333" y="0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 10"/>
          <p:cNvSpPr/>
          <p:nvPr/>
        </p:nvSpPr>
        <p:spPr>
          <a:xfrm>
            <a:off x="8932333" y="3048000"/>
            <a:ext cx="3259667" cy="3810000"/>
          </a:xfrm>
          <a:custGeom>
            <a:avLst/>
            <a:gdLst>
              <a:gd name="connsiteX0" fmla="*/ 0 w 3259667"/>
              <a:gd name="connsiteY0" fmla="*/ 3810000 h 3810000"/>
              <a:gd name="connsiteX1" fmla="*/ 3251200 w 3259667"/>
              <a:gd name="connsiteY1" fmla="*/ 0 h 3810000"/>
              <a:gd name="connsiteX2" fmla="*/ 3259667 w 3259667"/>
              <a:gd name="connsiteY2" fmla="*/ 3810000 h 3810000"/>
              <a:gd name="connsiteX3" fmla="*/ 0 w 3259667"/>
              <a:gd name="connsiteY3" fmla="*/ 3810000 h 38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259667" h="3810000">
                <a:moveTo>
                  <a:pt x="0" y="3810000"/>
                </a:moveTo>
                <a:lnTo>
                  <a:pt x="3251200" y="0"/>
                </a:lnTo>
                <a:cubicBezTo>
                  <a:pt x="3254022" y="1270000"/>
                  <a:pt x="3256845" y="2540000"/>
                  <a:pt x="3259667" y="3810000"/>
                </a:cubicBezTo>
                <a:lnTo>
                  <a:pt x="0" y="3810000"/>
                </a:lnTo>
                <a:close/>
              </a:path>
            </a:pathLst>
          </a:custGeom>
          <a:solidFill>
            <a:schemeClr val="accent2">
              <a:alpha val="72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reeform 11"/>
          <p:cNvSpPr/>
          <p:nvPr/>
        </p:nvSpPr>
        <p:spPr>
          <a:xfrm>
            <a:off x="9338733" y="-8467"/>
            <a:ext cx="2853267" cy="6866467"/>
          </a:xfrm>
          <a:custGeom>
            <a:avLst/>
            <a:gdLst>
              <a:gd name="connsiteX0" fmla="*/ 0 w 2853267"/>
              <a:gd name="connsiteY0" fmla="*/ 0 h 6866467"/>
              <a:gd name="connsiteX1" fmla="*/ 2472267 w 2853267"/>
              <a:gd name="connsiteY1" fmla="*/ 6866467 h 6866467"/>
              <a:gd name="connsiteX2" fmla="*/ 2853267 w 2853267"/>
              <a:gd name="connsiteY2" fmla="*/ 6858000 h 6866467"/>
              <a:gd name="connsiteX3" fmla="*/ 2853267 w 2853267"/>
              <a:gd name="connsiteY3" fmla="*/ 0 h 6866467"/>
              <a:gd name="connsiteX4" fmla="*/ 0 w 2853267"/>
              <a:gd name="connsiteY4" fmla="*/ 0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853267" h="6866467">
                <a:moveTo>
                  <a:pt x="0" y="0"/>
                </a:moveTo>
                <a:lnTo>
                  <a:pt x="2472267" y="6866467"/>
                </a:lnTo>
                <a:lnTo>
                  <a:pt x="2853267" y="6858000"/>
                </a:lnTo>
                <a:lnTo>
                  <a:pt x="2853267" y="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>
              <a:lumMod val="75000"/>
              <a:alpha val="7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Freeform 12"/>
          <p:cNvSpPr/>
          <p:nvPr/>
        </p:nvSpPr>
        <p:spPr>
          <a:xfrm>
            <a:off x="10905067" y="-8467"/>
            <a:ext cx="1286933" cy="6866467"/>
          </a:xfrm>
          <a:custGeom>
            <a:avLst/>
            <a:gdLst>
              <a:gd name="connsiteX0" fmla="*/ 1016000 w 1286933"/>
              <a:gd name="connsiteY0" fmla="*/ 0 h 6866467"/>
              <a:gd name="connsiteX1" fmla="*/ 0 w 1286933"/>
              <a:gd name="connsiteY1" fmla="*/ 6866467 h 6866467"/>
              <a:gd name="connsiteX2" fmla="*/ 1286933 w 1286933"/>
              <a:gd name="connsiteY2" fmla="*/ 6866467 h 6866467"/>
              <a:gd name="connsiteX3" fmla="*/ 1278466 w 1286933"/>
              <a:gd name="connsiteY3" fmla="*/ 0 h 6866467"/>
              <a:gd name="connsiteX4" fmla="*/ 1016000 w 1286933"/>
              <a:gd name="connsiteY4" fmla="*/ 0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86933" h="6866467">
                <a:moveTo>
                  <a:pt x="1016000" y="0"/>
                </a:moveTo>
                <a:lnTo>
                  <a:pt x="0" y="6866467"/>
                </a:lnTo>
                <a:lnTo>
                  <a:pt x="1286933" y="6866467"/>
                </a:lnTo>
                <a:cubicBezTo>
                  <a:pt x="1284111" y="4577645"/>
                  <a:pt x="1281288" y="2288822"/>
                  <a:pt x="1278466" y="0"/>
                </a:cubicBezTo>
                <a:lnTo>
                  <a:pt x="1016000" y="0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  <a:alpha val="7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Freeform 13"/>
          <p:cNvSpPr/>
          <p:nvPr/>
        </p:nvSpPr>
        <p:spPr>
          <a:xfrm>
            <a:off x="10938934" y="-8468"/>
            <a:ext cx="1270244" cy="6866467"/>
          </a:xfrm>
          <a:custGeom>
            <a:avLst/>
            <a:gdLst>
              <a:gd name="connsiteX0" fmla="*/ 0 w 1244600"/>
              <a:gd name="connsiteY0" fmla="*/ 0 h 6874934"/>
              <a:gd name="connsiteX1" fmla="*/ 1117600 w 1244600"/>
              <a:gd name="connsiteY1" fmla="*/ 6866467 h 6874934"/>
              <a:gd name="connsiteX2" fmla="*/ 1244600 w 1244600"/>
              <a:gd name="connsiteY2" fmla="*/ 6874934 h 6874934"/>
              <a:gd name="connsiteX3" fmla="*/ 1236134 w 1244600"/>
              <a:gd name="connsiteY3" fmla="*/ 0 h 6874934"/>
              <a:gd name="connsiteX4" fmla="*/ 0 w 1244600"/>
              <a:gd name="connsiteY4" fmla="*/ 0 h 6874934"/>
              <a:gd name="connsiteX0" fmla="*/ 0 w 1253067"/>
              <a:gd name="connsiteY0" fmla="*/ 0 h 6874934"/>
              <a:gd name="connsiteX1" fmla="*/ 1117600 w 1253067"/>
              <a:gd name="connsiteY1" fmla="*/ 6866467 h 6874934"/>
              <a:gd name="connsiteX2" fmla="*/ 1244600 w 1253067"/>
              <a:gd name="connsiteY2" fmla="*/ 6874934 h 6874934"/>
              <a:gd name="connsiteX3" fmla="*/ 1253067 w 1253067"/>
              <a:gd name="connsiteY3" fmla="*/ 0 h 6874934"/>
              <a:gd name="connsiteX4" fmla="*/ 0 w 1253067"/>
              <a:gd name="connsiteY4" fmla="*/ 0 h 6874934"/>
              <a:gd name="connsiteX0" fmla="*/ 0 w 1270244"/>
              <a:gd name="connsiteY0" fmla="*/ 0 h 6866467"/>
              <a:gd name="connsiteX1" fmla="*/ 1117600 w 1270244"/>
              <a:gd name="connsiteY1" fmla="*/ 6866467 h 6866467"/>
              <a:gd name="connsiteX2" fmla="*/ 1270000 w 1270244"/>
              <a:gd name="connsiteY2" fmla="*/ 6866467 h 6866467"/>
              <a:gd name="connsiteX3" fmla="*/ 1253067 w 1270244"/>
              <a:gd name="connsiteY3" fmla="*/ 0 h 6866467"/>
              <a:gd name="connsiteX4" fmla="*/ 0 w 1270244"/>
              <a:gd name="connsiteY4" fmla="*/ 0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70244" h="6866467">
                <a:moveTo>
                  <a:pt x="0" y="0"/>
                </a:moveTo>
                <a:lnTo>
                  <a:pt x="1117600" y="6866467"/>
                </a:lnTo>
                <a:lnTo>
                  <a:pt x="1270000" y="6866467"/>
                </a:lnTo>
                <a:cubicBezTo>
                  <a:pt x="1272822" y="4574822"/>
                  <a:pt x="1250245" y="2291645"/>
                  <a:pt x="1253067" y="0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6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Freeform 14"/>
          <p:cNvSpPr/>
          <p:nvPr/>
        </p:nvSpPr>
        <p:spPr>
          <a:xfrm>
            <a:off x="10371667" y="3589867"/>
            <a:ext cx="1820333" cy="3268133"/>
          </a:xfrm>
          <a:custGeom>
            <a:avLst/>
            <a:gdLst>
              <a:gd name="connsiteX0" fmla="*/ 0 w 1820333"/>
              <a:gd name="connsiteY0" fmla="*/ 3268133 h 3268133"/>
              <a:gd name="connsiteX1" fmla="*/ 1811866 w 1820333"/>
              <a:gd name="connsiteY1" fmla="*/ 0 h 3268133"/>
              <a:gd name="connsiteX2" fmla="*/ 1820333 w 1820333"/>
              <a:gd name="connsiteY2" fmla="*/ 3259666 h 3268133"/>
              <a:gd name="connsiteX3" fmla="*/ 0 w 1820333"/>
              <a:gd name="connsiteY3" fmla="*/ 3268133 h 32681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20333" h="3268133">
                <a:moveTo>
                  <a:pt x="0" y="3268133"/>
                </a:moveTo>
                <a:lnTo>
                  <a:pt x="1811866" y="0"/>
                </a:lnTo>
                <a:cubicBezTo>
                  <a:pt x="1814688" y="1086555"/>
                  <a:pt x="1817511" y="2173111"/>
                  <a:pt x="1820333" y="3259666"/>
                </a:cubicBezTo>
                <a:lnTo>
                  <a:pt x="0" y="3268133"/>
                </a:lnTo>
                <a:close/>
              </a:path>
            </a:pathLst>
          </a:custGeom>
          <a:solidFill>
            <a:schemeClr val="accent1">
              <a:alpha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Freeform 15"/>
          <p:cNvSpPr/>
          <p:nvPr/>
        </p:nvSpPr>
        <p:spPr>
          <a:xfrm>
            <a:off x="-8467" y="4013200"/>
            <a:ext cx="457200" cy="2853267"/>
          </a:xfrm>
          <a:custGeom>
            <a:avLst/>
            <a:gdLst>
              <a:gd name="connsiteX0" fmla="*/ 0 w 457200"/>
              <a:gd name="connsiteY0" fmla="*/ 0 h 2853267"/>
              <a:gd name="connsiteX1" fmla="*/ 457200 w 457200"/>
              <a:gd name="connsiteY1" fmla="*/ 2853267 h 2853267"/>
              <a:gd name="connsiteX2" fmla="*/ 0 w 457200"/>
              <a:gd name="connsiteY2" fmla="*/ 2844800 h 2853267"/>
              <a:gd name="connsiteX3" fmla="*/ 0 w 457200"/>
              <a:gd name="connsiteY3" fmla="*/ 0 h 28532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57200" h="2853267">
                <a:moveTo>
                  <a:pt x="0" y="0"/>
                </a:moveTo>
                <a:lnTo>
                  <a:pt x="457200" y="2853267"/>
                </a:lnTo>
                <a:lnTo>
                  <a:pt x="0" y="2844800"/>
                </a:lnTo>
                <a:cubicBezTo>
                  <a:pt x="2822" y="1905000"/>
                  <a:pt x="5645" y="965200"/>
                  <a:pt x="0" y="0"/>
                </a:cubicBezTo>
                <a:close/>
              </a:path>
            </a:pathLst>
          </a:cu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</p:spTree>
    <p:extLst>
      <p:ext uri="{BB962C8B-B14F-4D97-AF65-F5344CB8AC3E}">
        <p14:creationId xmlns:p14="http://schemas.microsoft.com/office/powerpoint/2010/main" val="218799629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7" name="Straight Connector 16"/>
          <p:cNvCxnSpPr/>
          <p:nvPr/>
        </p:nvCxnSpPr>
        <p:spPr>
          <a:xfrm flipV="1">
            <a:off x="7425267" y="3681413"/>
            <a:ext cx="4763558" cy="3176587"/>
          </a:xfrm>
          <a:prstGeom prst="line">
            <a:avLst/>
          </a:prstGeom>
          <a:ln w="9525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9371012" y="0"/>
            <a:ext cx="1219200" cy="6858000"/>
          </a:xfrm>
          <a:prstGeom prst="line">
            <a:avLst/>
          </a:prstGeom>
          <a:ln w="9525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Freeform 8"/>
          <p:cNvSpPr/>
          <p:nvPr/>
        </p:nvSpPr>
        <p:spPr>
          <a:xfrm>
            <a:off x="9186333" y="-8467"/>
            <a:ext cx="3005667" cy="6866467"/>
          </a:xfrm>
          <a:custGeom>
            <a:avLst/>
            <a:gdLst>
              <a:gd name="connsiteX0" fmla="*/ 2023534 w 3005667"/>
              <a:gd name="connsiteY0" fmla="*/ 8467 h 6866467"/>
              <a:gd name="connsiteX1" fmla="*/ 0 w 3005667"/>
              <a:gd name="connsiteY1" fmla="*/ 6866467 h 6866467"/>
              <a:gd name="connsiteX2" fmla="*/ 2997200 w 3005667"/>
              <a:gd name="connsiteY2" fmla="*/ 6858000 h 6866467"/>
              <a:gd name="connsiteX3" fmla="*/ 3005667 w 3005667"/>
              <a:gd name="connsiteY3" fmla="*/ 0 h 6866467"/>
              <a:gd name="connsiteX4" fmla="*/ 2023534 w 3005667"/>
              <a:gd name="connsiteY4" fmla="*/ 8467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005667" h="6866467">
                <a:moveTo>
                  <a:pt x="2023534" y="8467"/>
                </a:moveTo>
                <a:lnTo>
                  <a:pt x="0" y="6866467"/>
                </a:lnTo>
                <a:lnTo>
                  <a:pt x="2997200" y="6858000"/>
                </a:lnTo>
                <a:cubicBezTo>
                  <a:pt x="3000022" y="4572000"/>
                  <a:pt x="3002845" y="2286000"/>
                  <a:pt x="3005667" y="0"/>
                </a:cubicBezTo>
                <a:lnTo>
                  <a:pt x="2023534" y="8467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9601200" y="-8467"/>
            <a:ext cx="2590800" cy="6866467"/>
          </a:xfrm>
          <a:custGeom>
            <a:avLst/>
            <a:gdLst>
              <a:gd name="connsiteX0" fmla="*/ 0 w 2590800"/>
              <a:gd name="connsiteY0" fmla="*/ 0 h 6866467"/>
              <a:gd name="connsiteX1" fmla="*/ 1202267 w 2590800"/>
              <a:gd name="connsiteY1" fmla="*/ 6866467 h 6866467"/>
              <a:gd name="connsiteX2" fmla="*/ 2590800 w 2590800"/>
              <a:gd name="connsiteY2" fmla="*/ 6866467 h 6866467"/>
              <a:gd name="connsiteX3" fmla="*/ 2582333 w 2590800"/>
              <a:gd name="connsiteY3" fmla="*/ 0 h 6866467"/>
              <a:gd name="connsiteX4" fmla="*/ 0 w 2590800"/>
              <a:gd name="connsiteY4" fmla="*/ 0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90800" h="6866467">
                <a:moveTo>
                  <a:pt x="0" y="0"/>
                </a:moveTo>
                <a:lnTo>
                  <a:pt x="1202267" y="6866467"/>
                </a:lnTo>
                <a:lnTo>
                  <a:pt x="2590800" y="6866467"/>
                </a:lnTo>
                <a:cubicBezTo>
                  <a:pt x="2587978" y="4577645"/>
                  <a:pt x="2585155" y="2288822"/>
                  <a:pt x="2582333" y="0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 10"/>
          <p:cNvSpPr/>
          <p:nvPr/>
        </p:nvSpPr>
        <p:spPr>
          <a:xfrm>
            <a:off x="8932333" y="3048000"/>
            <a:ext cx="3259667" cy="3810000"/>
          </a:xfrm>
          <a:custGeom>
            <a:avLst/>
            <a:gdLst>
              <a:gd name="connsiteX0" fmla="*/ 0 w 3259667"/>
              <a:gd name="connsiteY0" fmla="*/ 3810000 h 3810000"/>
              <a:gd name="connsiteX1" fmla="*/ 3251200 w 3259667"/>
              <a:gd name="connsiteY1" fmla="*/ 0 h 3810000"/>
              <a:gd name="connsiteX2" fmla="*/ 3259667 w 3259667"/>
              <a:gd name="connsiteY2" fmla="*/ 3810000 h 3810000"/>
              <a:gd name="connsiteX3" fmla="*/ 0 w 3259667"/>
              <a:gd name="connsiteY3" fmla="*/ 3810000 h 38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259667" h="3810000">
                <a:moveTo>
                  <a:pt x="0" y="3810000"/>
                </a:moveTo>
                <a:lnTo>
                  <a:pt x="3251200" y="0"/>
                </a:lnTo>
                <a:cubicBezTo>
                  <a:pt x="3254022" y="1270000"/>
                  <a:pt x="3256845" y="2540000"/>
                  <a:pt x="3259667" y="3810000"/>
                </a:cubicBezTo>
                <a:lnTo>
                  <a:pt x="0" y="3810000"/>
                </a:lnTo>
                <a:close/>
              </a:path>
            </a:pathLst>
          </a:custGeom>
          <a:solidFill>
            <a:schemeClr val="accent2">
              <a:alpha val="72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reeform 11"/>
          <p:cNvSpPr/>
          <p:nvPr/>
        </p:nvSpPr>
        <p:spPr>
          <a:xfrm>
            <a:off x="9338733" y="-8467"/>
            <a:ext cx="2853267" cy="6866467"/>
          </a:xfrm>
          <a:custGeom>
            <a:avLst/>
            <a:gdLst>
              <a:gd name="connsiteX0" fmla="*/ 0 w 2853267"/>
              <a:gd name="connsiteY0" fmla="*/ 0 h 6866467"/>
              <a:gd name="connsiteX1" fmla="*/ 2472267 w 2853267"/>
              <a:gd name="connsiteY1" fmla="*/ 6866467 h 6866467"/>
              <a:gd name="connsiteX2" fmla="*/ 2853267 w 2853267"/>
              <a:gd name="connsiteY2" fmla="*/ 6858000 h 6866467"/>
              <a:gd name="connsiteX3" fmla="*/ 2853267 w 2853267"/>
              <a:gd name="connsiteY3" fmla="*/ 0 h 6866467"/>
              <a:gd name="connsiteX4" fmla="*/ 0 w 2853267"/>
              <a:gd name="connsiteY4" fmla="*/ 0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853267" h="6866467">
                <a:moveTo>
                  <a:pt x="0" y="0"/>
                </a:moveTo>
                <a:lnTo>
                  <a:pt x="2472267" y="6866467"/>
                </a:lnTo>
                <a:lnTo>
                  <a:pt x="2853267" y="6858000"/>
                </a:lnTo>
                <a:lnTo>
                  <a:pt x="2853267" y="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>
              <a:lumMod val="75000"/>
              <a:alpha val="7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Freeform 12"/>
          <p:cNvSpPr/>
          <p:nvPr/>
        </p:nvSpPr>
        <p:spPr>
          <a:xfrm>
            <a:off x="10905067" y="-8467"/>
            <a:ext cx="1286933" cy="6866467"/>
          </a:xfrm>
          <a:custGeom>
            <a:avLst/>
            <a:gdLst>
              <a:gd name="connsiteX0" fmla="*/ 1016000 w 1286933"/>
              <a:gd name="connsiteY0" fmla="*/ 0 h 6866467"/>
              <a:gd name="connsiteX1" fmla="*/ 0 w 1286933"/>
              <a:gd name="connsiteY1" fmla="*/ 6866467 h 6866467"/>
              <a:gd name="connsiteX2" fmla="*/ 1286933 w 1286933"/>
              <a:gd name="connsiteY2" fmla="*/ 6866467 h 6866467"/>
              <a:gd name="connsiteX3" fmla="*/ 1278466 w 1286933"/>
              <a:gd name="connsiteY3" fmla="*/ 0 h 6866467"/>
              <a:gd name="connsiteX4" fmla="*/ 1016000 w 1286933"/>
              <a:gd name="connsiteY4" fmla="*/ 0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86933" h="6866467">
                <a:moveTo>
                  <a:pt x="1016000" y="0"/>
                </a:moveTo>
                <a:lnTo>
                  <a:pt x="0" y="6866467"/>
                </a:lnTo>
                <a:lnTo>
                  <a:pt x="1286933" y="6866467"/>
                </a:lnTo>
                <a:cubicBezTo>
                  <a:pt x="1284111" y="4577645"/>
                  <a:pt x="1281288" y="2288822"/>
                  <a:pt x="1278466" y="0"/>
                </a:cubicBezTo>
                <a:lnTo>
                  <a:pt x="1016000" y="0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  <a:alpha val="7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Freeform 13"/>
          <p:cNvSpPr/>
          <p:nvPr/>
        </p:nvSpPr>
        <p:spPr>
          <a:xfrm>
            <a:off x="10938934" y="-8468"/>
            <a:ext cx="1270244" cy="6866467"/>
          </a:xfrm>
          <a:custGeom>
            <a:avLst/>
            <a:gdLst>
              <a:gd name="connsiteX0" fmla="*/ 0 w 1244600"/>
              <a:gd name="connsiteY0" fmla="*/ 0 h 6874934"/>
              <a:gd name="connsiteX1" fmla="*/ 1117600 w 1244600"/>
              <a:gd name="connsiteY1" fmla="*/ 6866467 h 6874934"/>
              <a:gd name="connsiteX2" fmla="*/ 1244600 w 1244600"/>
              <a:gd name="connsiteY2" fmla="*/ 6874934 h 6874934"/>
              <a:gd name="connsiteX3" fmla="*/ 1236134 w 1244600"/>
              <a:gd name="connsiteY3" fmla="*/ 0 h 6874934"/>
              <a:gd name="connsiteX4" fmla="*/ 0 w 1244600"/>
              <a:gd name="connsiteY4" fmla="*/ 0 h 6874934"/>
              <a:gd name="connsiteX0" fmla="*/ 0 w 1253067"/>
              <a:gd name="connsiteY0" fmla="*/ 0 h 6874934"/>
              <a:gd name="connsiteX1" fmla="*/ 1117600 w 1253067"/>
              <a:gd name="connsiteY1" fmla="*/ 6866467 h 6874934"/>
              <a:gd name="connsiteX2" fmla="*/ 1244600 w 1253067"/>
              <a:gd name="connsiteY2" fmla="*/ 6874934 h 6874934"/>
              <a:gd name="connsiteX3" fmla="*/ 1253067 w 1253067"/>
              <a:gd name="connsiteY3" fmla="*/ 0 h 6874934"/>
              <a:gd name="connsiteX4" fmla="*/ 0 w 1253067"/>
              <a:gd name="connsiteY4" fmla="*/ 0 h 6874934"/>
              <a:gd name="connsiteX0" fmla="*/ 0 w 1270244"/>
              <a:gd name="connsiteY0" fmla="*/ 0 h 6866467"/>
              <a:gd name="connsiteX1" fmla="*/ 1117600 w 1270244"/>
              <a:gd name="connsiteY1" fmla="*/ 6866467 h 6866467"/>
              <a:gd name="connsiteX2" fmla="*/ 1270000 w 1270244"/>
              <a:gd name="connsiteY2" fmla="*/ 6866467 h 6866467"/>
              <a:gd name="connsiteX3" fmla="*/ 1253067 w 1270244"/>
              <a:gd name="connsiteY3" fmla="*/ 0 h 6866467"/>
              <a:gd name="connsiteX4" fmla="*/ 0 w 1270244"/>
              <a:gd name="connsiteY4" fmla="*/ 0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70244" h="6866467">
                <a:moveTo>
                  <a:pt x="0" y="0"/>
                </a:moveTo>
                <a:lnTo>
                  <a:pt x="1117600" y="6866467"/>
                </a:lnTo>
                <a:lnTo>
                  <a:pt x="1270000" y="6866467"/>
                </a:lnTo>
                <a:cubicBezTo>
                  <a:pt x="1272822" y="4574822"/>
                  <a:pt x="1250245" y="2291645"/>
                  <a:pt x="1253067" y="0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6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Freeform 14"/>
          <p:cNvSpPr/>
          <p:nvPr/>
        </p:nvSpPr>
        <p:spPr>
          <a:xfrm>
            <a:off x="10371667" y="3589867"/>
            <a:ext cx="1820333" cy="3268133"/>
          </a:xfrm>
          <a:custGeom>
            <a:avLst/>
            <a:gdLst>
              <a:gd name="connsiteX0" fmla="*/ 0 w 1820333"/>
              <a:gd name="connsiteY0" fmla="*/ 3268133 h 3268133"/>
              <a:gd name="connsiteX1" fmla="*/ 1811866 w 1820333"/>
              <a:gd name="connsiteY1" fmla="*/ 0 h 3268133"/>
              <a:gd name="connsiteX2" fmla="*/ 1820333 w 1820333"/>
              <a:gd name="connsiteY2" fmla="*/ 3259666 h 3268133"/>
              <a:gd name="connsiteX3" fmla="*/ 0 w 1820333"/>
              <a:gd name="connsiteY3" fmla="*/ 3268133 h 32681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20333" h="3268133">
                <a:moveTo>
                  <a:pt x="0" y="3268133"/>
                </a:moveTo>
                <a:lnTo>
                  <a:pt x="1811866" y="0"/>
                </a:lnTo>
                <a:cubicBezTo>
                  <a:pt x="1814688" y="1086555"/>
                  <a:pt x="1817511" y="2173111"/>
                  <a:pt x="1820333" y="3259666"/>
                </a:cubicBezTo>
                <a:lnTo>
                  <a:pt x="0" y="3268133"/>
                </a:lnTo>
                <a:close/>
              </a:path>
            </a:pathLst>
          </a:custGeom>
          <a:solidFill>
            <a:schemeClr val="accent1">
              <a:alpha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Freeform 15"/>
          <p:cNvSpPr/>
          <p:nvPr/>
        </p:nvSpPr>
        <p:spPr>
          <a:xfrm>
            <a:off x="-8467" y="4013200"/>
            <a:ext cx="457200" cy="2853267"/>
          </a:xfrm>
          <a:custGeom>
            <a:avLst/>
            <a:gdLst>
              <a:gd name="connsiteX0" fmla="*/ 0 w 457200"/>
              <a:gd name="connsiteY0" fmla="*/ 0 h 2853267"/>
              <a:gd name="connsiteX1" fmla="*/ 457200 w 457200"/>
              <a:gd name="connsiteY1" fmla="*/ 2853267 h 2853267"/>
              <a:gd name="connsiteX2" fmla="*/ 0 w 457200"/>
              <a:gd name="connsiteY2" fmla="*/ 2844800 h 2853267"/>
              <a:gd name="connsiteX3" fmla="*/ 0 w 457200"/>
              <a:gd name="connsiteY3" fmla="*/ 0 h 28532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57200" h="2853267">
                <a:moveTo>
                  <a:pt x="0" y="0"/>
                </a:moveTo>
                <a:lnTo>
                  <a:pt x="457200" y="2853267"/>
                </a:lnTo>
                <a:lnTo>
                  <a:pt x="0" y="2844800"/>
                </a:lnTo>
                <a:cubicBezTo>
                  <a:pt x="2822" y="1905000"/>
                  <a:pt x="5645" y="965200"/>
                  <a:pt x="0" y="0"/>
                </a:cubicBezTo>
                <a:close/>
              </a:path>
            </a:pathLst>
          </a:cu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b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/>
              <a:pPr/>
              <a:t>10/19/2020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8" name="Straight Connector 17"/>
          <p:cNvCxnSpPr/>
          <p:nvPr/>
        </p:nvCxnSpPr>
        <p:spPr>
          <a:xfrm flipV="1">
            <a:off x="7425267" y="3681413"/>
            <a:ext cx="4763558" cy="3176587"/>
          </a:xfrm>
          <a:prstGeom prst="line">
            <a:avLst/>
          </a:prstGeom>
          <a:ln w="9525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431762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/>
              <a:pPr/>
              <a:t>10/19/2020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/>
              <a:pPr/>
              <a:t>‹Nº›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9371012" y="0"/>
            <a:ext cx="1219200" cy="6858000"/>
          </a:xfrm>
          <a:prstGeom prst="line">
            <a:avLst/>
          </a:prstGeom>
          <a:ln w="9525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Freeform 8"/>
          <p:cNvSpPr/>
          <p:nvPr/>
        </p:nvSpPr>
        <p:spPr>
          <a:xfrm>
            <a:off x="9186333" y="-8467"/>
            <a:ext cx="3005667" cy="6866467"/>
          </a:xfrm>
          <a:custGeom>
            <a:avLst/>
            <a:gdLst>
              <a:gd name="connsiteX0" fmla="*/ 2023534 w 3005667"/>
              <a:gd name="connsiteY0" fmla="*/ 8467 h 6866467"/>
              <a:gd name="connsiteX1" fmla="*/ 0 w 3005667"/>
              <a:gd name="connsiteY1" fmla="*/ 6866467 h 6866467"/>
              <a:gd name="connsiteX2" fmla="*/ 2997200 w 3005667"/>
              <a:gd name="connsiteY2" fmla="*/ 6858000 h 6866467"/>
              <a:gd name="connsiteX3" fmla="*/ 3005667 w 3005667"/>
              <a:gd name="connsiteY3" fmla="*/ 0 h 6866467"/>
              <a:gd name="connsiteX4" fmla="*/ 2023534 w 3005667"/>
              <a:gd name="connsiteY4" fmla="*/ 8467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005667" h="6866467">
                <a:moveTo>
                  <a:pt x="2023534" y="8467"/>
                </a:moveTo>
                <a:lnTo>
                  <a:pt x="0" y="6866467"/>
                </a:lnTo>
                <a:lnTo>
                  <a:pt x="2997200" y="6858000"/>
                </a:lnTo>
                <a:cubicBezTo>
                  <a:pt x="3000022" y="4572000"/>
                  <a:pt x="3002845" y="2286000"/>
                  <a:pt x="3005667" y="0"/>
                </a:cubicBezTo>
                <a:lnTo>
                  <a:pt x="2023534" y="8467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9601200" y="-8467"/>
            <a:ext cx="2590800" cy="6866467"/>
          </a:xfrm>
          <a:custGeom>
            <a:avLst/>
            <a:gdLst>
              <a:gd name="connsiteX0" fmla="*/ 0 w 2590800"/>
              <a:gd name="connsiteY0" fmla="*/ 0 h 6866467"/>
              <a:gd name="connsiteX1" fmla="*/ 1202267 w 2590800"/>
              <a:gd name="connsiteY1" fmla="*/ 6866467 h 6866467"/>
              <a:gd name="connsiteX2" fmla="*/ 2590800 w 2590800"/>
              <a:gd name="connsiteY2" fmla="*/ 6866467 h 6866467"/>
              <a:gd name="connsiteX3" fmla="*/ 2582333 w 2590800"/>
              <a:gd name="connsiteY3" fmla="*/ 0 h 6866467"/>
              <a:gd name="connsiteX4" fmla="*/ 0 w 2590800"/>
              <a:gd name="connsiteY4" fmla="*/ 0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90800" h="6866467">
                <a:moveTo>
                  <a:pt x="0" y="0"/>
                </a:moveTo>
                <a:lnTo>
                  <a:pt x="1202267" y="6866467"/>
                </a:lnTo>
                <a:lnTo>
                  <a:pt x="2590800" y="6866467"/>
                </a:lnTo>
                <a:cubicBezTo>
                  <a:pt x="2587978" y="4577645"/>
                  <a:pt x="2585155" y="2288822"/>
                  <a:pt x="2582333" y="0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 10"/>
          <p:cNvSpPr/>
          <p:nvPr/>
        </p:nvSpPr>
        <p:spPr>
          <a:xfrm>
            <a:off x="8932333" y="3048000"/>
            <a:ext cx="3259667" cy="3810000"/>
          </a:xfrm>
          <a:custGeom>
            <a:avLst/>
            <a:gdLst>
              <a:gd name="connsiteX0" fmla="*/ 0 w 3259667"/>
              <a:gd name="connsiteY0" fmla="*/ 3810000 h 3810000"/>
              <a:gd name="connsiteX1" fmla="*/ 3251200 w 3259667"/>
              <a:gd name="connsiteY1" fmla="*/ 0 h 3810000"/>
              <a:gd name="connsiteX2" fmla="*/ 3259667 w 3259667"/>
              <a:gd name="connsiteY2" fmla="*/ 3810000 h 3810000"/>
              <a:gd name="connsiteX3" fmla="*/ 0 w 3259667"/>
              <a:gd name="connsiteY3" fmla="*/ 3810000 h 38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259667" h="3810000">
                <a:moveTo>
                  <a:pt x="0" y="3810000"/>
                </a:moveTo>
                <a:lnTo>
                  <a:pt x="3251200" y="0"/>
                </a:lnTo>
                <a:cubicBezTo>
                  <a:pt x="3254022" y="1270000"/>
                  <a:pt x="3256845" y="2540000"/>
                  <a:pt x="3259667" y="3810000"/>
                </a:cubicBezTo>
                <a:lnTo>
                  <a:pt x="0" y="3810000"/>
                </a:lnTo>
                <a:close/>
              </a:path>
            </a:pathLst>
          </a:custGeom>
          <a:solidFill>
            <a:schemeClr val="accent2">
              <a:alpha val="72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reeform 11"/>
          <p:cNvSpPr/>
          <p:nvPr/>
        </p:nvSpPr>
        <p:spPr>
          <a:xfrm>
            <a:off x="9338733" y="-8467"/>
            <a:ext cx="2853267" cy="6866467"/>
          </a:xfrm>
          <a:custGeom>
            <a:avLst/>
            <a:gdLst>
              <a:gd name="connsiteX0" fmla="*/ 0 w 2853267"/>
              <a:gd name="connsiteY0" fmla="*/ 0 h 6866467"/>
              <a:gd name="connsiteX1" fmla="*/ 2472267 w 2853267"/>
              <a:gd name="connsiteY1" fmla="*/ 6866467 h 6866467"/>
              <a:gd name="connsiteX2" fmla="*/ 2853267 w 2853267"/>
              <a:gd name="connsiteY2" fmla="*/ 6858000 h 6866467"/>
              <a:gd name="connsiteX3" fmla="*/ 2853267 w 2853267"/>
              <a:gd name="connsiteY3" fmla="*/ 0 h 6866467"/>
              <a:gd name="connsiteX4" fmla="*/ 0 w 2853267"/>
              <a:gd name="connsiteY4" fmla="*/ 0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853267" h="6866467">
                <a:moveTo>
                  <a:pt x="0" y="0"/>
                </a:moveTo>
                <a:lnTo>
                  <a:pt x="2472267" y="6866467"/>
                </a:lnTo>
                <a:lnTo>
                  <a:pt x="2853267" y="6858000"/>
                </a:lnTo>
                <a:lnTo>
                  <a:pt x="2853267" y="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>
              <a:lumMod val="75000"/>
              <a:alpha val="7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Freeform 12"/>
          <p:cNvSpPr/>
          <p:nvPr/>
        </p:nvSpPr>
        <p:spPr>
          <a:xfrm>
            <a:off x="10905067" y="-8467"/>
            <a:ext cx="1286933" cy="6866467"/>
          </a:xfrm>
          <a:custGeom>
            <a:avLst/>
            <a:gdLst>
              <a:gd name="connsiteX0" fmla="*/ 1016000 w 1286933"/>
              <a:gd name="connsiteY0" fmla="*/ 0 h 6866467"/>
              <a:gd name="connsiteX1" fmla="*/ 0 w 1286933"/>
              <a:gd name="connsiteY1" fmla="*/ 6866467 h 6866467"/>
              <a:gd name="connsiteX2" fmla="*/ 1286933 w 1286933"/>
              <a:gd name="connsiteY2" fmla="*/ 6866467 h 6866467"/>
              <a:gd name="connsiteX3" fmla="*/ 1278466 w 1286933"/>
              <a:gd name="connsiteY3" fmla="*/ 0 h 6866467"/>
              <a:gd name="connsiteX4" fmla="*/ 1016000 w 1286933"/>
              <a:gd name="connsiteY4" fmla="*/ 0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86933" h="6866467">
                <a:moveTo>
                  <a:pt x="1016000" y="0"/>
                </a:moveTo>
                <a:lnTo>
                  <a:pt x="0" y="6866467"/>
                </a:lnTo>
                <a:lnTo>
                  <a:pt x="1286933" y="6866467"/>
                </a:lnTo>
                <a:cubicBezTo>
                  <a:pt x="1284111" y="4577645"/>
                  <a:pt x="1281288" y="2288822"/>
                  <a:pt x="1278466" y="0"/>
                </a:cubicBezTo>
                <a:lnTo>
                  <a:pt x="1016000" y="0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  <a:alpha val="7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Freeform 13"/>
          <p:cNvSpPr/>
          <p:nvPr/>
        </p:nvSpPr>
        <p:spPr>
          <a:xfrm>
            <a:off x="10938934" y="-8468"/>
            <a:ext cx="1270244" cy="6866467"/>
          </a:xfrm>
          <a:custGeom>
            <a:avLst/>
            <a:gdLst>
              <a:gd name="connsiteX0" fmla="*/ 0 w 1244600"/>
              <a:gd name="connsiteY0" fmla="*/ 0 h 6874934"/>
              <a:gd name="connsiteX1" fmla="*/ 1117600 w 1244600"/>
              <a:gd name="connsiteY1" fmla="*/ 6866467 h 6874934"/>
              <a:gd name="connsiteX2" fmla="*/ 1244600 w 1244600"/>
              <a:gd name="connsiteY2" fmla="*/ 6874934 h 6874934"/>
              <a:gd name="connsiteX3" fmla="*/ 1236134 w 1244600"/>
              <a:gd name="connsiteY3" fmla="*/ 0 h 6874934"/>
              <a:gd name="connsiteX4" fmla="*/ 0 w 1244600"/>
              <a:gd name="connsiteY4" fmla="*/ 0 h 6874934"/>
              <a:gd name="connsiteX0" fmla="*/ 0 w 1253067"/>
              <a:gd name="connsiteY0" fmla="*/ 0 h 6874934"/>
              <a:gd name="connsiteX1" fmla="*/ 1117600 w 1253067"/>
              <a:gd name="connsiteY1" fmla="*/ 6866467 h 6874934"/>
              <a:gd name="connsiteX2" fmla="*/ 1244600 w 1253067"/>
              <a:gd name="connsiteY2" fmla="*/ 6874934 h 6874934"/>
              <a:gd name="connsiteX3" fmla="*/ 1253067 w 1253067"/>
              <a:gd name="connsiteY3" fmla="*/ 0 h 6874934"/>
              <a:gd name="connsiteX4" fmla="*/ 0 w 1253067"/>
              <a:gd name="connsiteY4" fmla="*/ 0 h 6874934"/>
              <a:gd name="connsiteX0" fmla="*/ 0 w 1270244"/>
              <a:gd name="connsiteY0" fmla="*/ 0 h 6866467"/>
              <a:gd name="connsiteX1" fmla="*/ 1117600 w 1270244"/>
              <a:gd name="connsiteY1" fmla="*/ 6866467 h 6866467"/>
              <a:gd name="connsiteX2" fmla="*/ 1270000 w 1270244"/>
              <a:gd name="connsiteY2" fmla="*/ 6866467 h 6866467"/>
              <a:gd name="connsiteX3" fmla="*/ 1253067 w 1270244"/>
              <a:gd name="connsiteY3" fmla="*/ 0 h 6866467"/>
              <a:gd name="connsiteX4" fmla="*/ 0 w 1270244"/>
              <a:gd name="connsiteY4" fmla="*/ 0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70244" h="6866467">
                <a:moveTo>
                  <a:pt x="0" y="0"/>
                </a:moveTo>
                <a:lnTo>
                  <a:pt x="1117600" y="6866467"/>
                </a:lnTo>
                <a:lnTo>
                  <a:pt x="1270000" y="6866467"/>
                </a:lnTo>
                <a:cubicBezTo>
                  <a:pt x="1272822" y="4574822"/>
                  <a:pt x="1250245" y="2291645"/>
                  <a:pt x="1253067" y="0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6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Freeform 14"/>
          <p:cNvSpPr/>
          <p:nvPr/>
        </p:nvSpPr>
        <p:spPr>
          <a:xfrm>
            <a:off x="10371667" y="3589867"/>
            <a:ext cx="1820333" cy="3268133"/>
          </a:xfrm>
          <a:custGeom>
            <a:avLst/>
            <a:gdLst>
              <a:gd name="connsiteX0" fmla="*/ 0 w 1820333"/>
              <a:gd name="connsiteY0" fmla="*/ 3268133 h 3268133"/>
              <a:gd name="connsiteX1" fmla="*/ 1811866 w 1820333"/>
              <a:gd name="connsiteY1" fmla="*/ 0 h 3268133"/>
              <a:gd name="connsiteX2" fmla="*/ 1820333 w 1820333"/>
              <a:gd name="connsiteY2" fmla="*/ 3259666 h 3268133"/>
              <a:gd name="connsiteX3" fmla="*/ 0 w 1820333"/>
              <a:gd name="connsiteY3" fmla="*/ 3268133 h 32681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20333" h="3268133">
                <a:moveTo>
                  <a:pt x="0" y="3268133"/>
                </a:moveTo>
                <a:lnTo>
                  <a:pt x="1811866" y="0"/>
                </a:lnTo>
                <a:cubicBezTo>
                  <a:pt x="1814688" y="1086555"/>
                  <a:pt x="1817511" y="2173111"/>
                  <a:pt x="1820333" y="3259666"/>
                </a:cubicBezTo>
                <a:lnTo>
                  <a:pt x="0" y="3268133"/>
                </a:lnTo>
                <a:close/>
              </a:path>
            </a:pathLst>
          </a:custGeom>
          <a:solidFill>
            <a:schemeClr val="accent1">
              <a:alpha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Freeform 15"/>
          <p:cNvSpPr/>
          <p:nvPr/>
        </p:nvSpPr>
        <p:spPr>
          <a:xfrm>
            <a:off x="-8467" y="4013200"/>
            <a:ext cx="457200" cy="2853267"/>
          </a:xfrm>
          <a:custGeom>
            <a:avLst/>
            <a:gdLst>
              <a:gd name="connsiteX0" fmla="*/ 0 w 457200"/>
              <a:gd name="connsiteY0" fmla="*/ 0 h 2853267"/>
              <a:gd name="connsiteX1" fmla="*/ 457200 w 457200"/>
              <a:gd name="connsiteY1" fmla="*/ 2853267 h 2853267"/>
              <a:gd name="connsiteX2" fmla="*/ 0 w 457200"/>
              <a:gd name="connsiteY2" fmla="*/ 2844800 h 2853267"/>
              <a:gd name="connsiteX3" fmla="*/ 0 w 457200"/>
              <a:gd name="connsiteY3" fmla="*/ 0 h 28532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57200" h="2853267">
                <a:moveTo>
                  <a:pt x="0" y="0"/>
                </a:moveTo>
                <a:lnTo>
                  <a:pt x="457200" y="2853267"/>
                </a:lnTo>
                <a:lnTo>
                  <a:pt x="0" y="2844800"/>
                </a:lnTo>
                <a:cubicBezTo>
                  <a:pt x="2822" y="1905000"/>
                  <a:pt x="5645" y="965200"/>
                  <a:pt x="0" y="0"/>
                </a:cubicBezTo>
                <a:close/>
              </a:path>
            </a:pathLst>
          </a:cu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8" name="Straight Connector 17"/>
          <p:cNvCxnSpPr/>
          <p:nvPr/>
        </p:nvCxnSpPr>
        <p:spPr>
          <a:xfrm flipV="1">
            <a:off x="7425267" y="3681413"/>
            <a:ext cx="4763558" cy="3176587"/>
          </a:xfrm>
          <a:prstGeom prst="line">
            <a:avLst/>
          </a:prstGeom>
          <a:ln w="9525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9371012" y="0"/>
            <a:ext cx="1219200" cy="6858000"/>
          </a:xfrm>
          <a:prstGeom prst="line">
            <a:avLst/>
          </a:prstGeom>
          <a:ln w="9525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Freeform 8"/>
          <p:cNvSpPr/>
          <p:nvPr/>
        </p:nvSpPr>
        <p:spPr>
          <a:xfrm>
            <a:off x="9186333" y="-8467"/>
            <a:ext cx="3005667" cy="6866467"/>
          </a:xfrm>
          <a:custGeom>
            <a:avLst/>
            <a:gdLst>
              <a:gd name="connsiteX0" fmla="*/ 2023534 w 3005667"/>
              <a:gd name="connsiteY0" fmla="*/ 8467 h 6866467"/>
              <a:gd name="connsiteX1" fmla="*/ 0 w 3005667"/>
              <a:gd name="connsiteY1" fmla="*/ 6866467 h 6866467"/>
              <a:gd name="connsiteX2" fmla="*/ 2997200 w 3005667"/>
              <a:gd name="connsiteY2" fmla="*/ 6858000 h 6866467"/>
              <a:gd name="connsiteX3" fmla="*/ 3005667 w 3005667"/>
              <a:gd name="connsiteY3" fmla="*/ 0 h 6866467"/>
              <a:gd name="connsiteX4" fmla="*/ 2023534 w 3005667"/>
              <a:gd name="connsiteY4" fmla="*/ 8467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005667" h="6866467">
                <a:moveTo>
                  <a:pt x="2023534" y="8467"/>
                </a:moveTo>
                <a:lnTo>
                  <a:pt x="0" y="6866467"/>
                </a:lnTo>
                <a:lnTo>
                  <a:pt x="2997200" y="6858000"/>
                </a:lnTo>
                <a:cubicBezTo>
                  <a:pt x="3000022" y="4572000"/>
                  <a:pt x="3002845" y="2286000"/>
                  <a:pt x="3005667" y="0"/>
                </a:cubicBezTo>
                <a:lnTo>
                  <a:pt x="2023534" y="8467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9601200" y="-8467"/>
            <a:ext cx="2590800" cy="6866467"/>
          </a:xfrm>
          <a:custGeom>
            <a:avLst/>
            <a:gdLst>
              <a:gd name="connsiteX0" fmla="*/ 0 w 2590800"/>
              <a:gd name="connsiteY0" fmla="*/ 0 h 6866467"/>
              <a:gd name="connsiteX1" fmla="*/ 1202267 w 2590800"/>
              <a:gd name="connsiteY1" fmla="*/ 6866467 h 6866467"/>
              <a:gd name="connsiteX2" fmla="*/ 2590800 w 2590800"/>
              <a:gd name="connsiteY2" fmla="*/ 6866467 h 6866467"/>
              <a:gd name="connsiteX3" fmla="*/ 2582333 w 2590800"/>
              <a:gd name="connsiteY3" fmla="*/ 0 h 6866467"/>
              <a:gd name="connsiteX4" fmla="*/ 0 w 2590800"/>
              <a:gd name="connsiteY4" fmla="*/ 0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90800" h="6866467">
                <a:moveTo>
                  <a:pt x="0" y="0"/>
                </a:moveTo>
                <a:lnTo>
                  <a:pt x="1202267" y="6866467"/>
                </a:lnTo>
                <a:lnTo>
                  <a:pt x="2590800" y="6866467"/>
                </a:lnTo>
                <a:cubicBezTo>
                  <a:pt x="2587978" y="4577645"/>
                  <a:pt x="2585155" y="2288822"/>
                  <a:pt x="2582333" y="0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 10"/>
          <p:cNvSpPr/>
          <p:nvPr/>
        </p:nvSpPr>
        <p:spPr>
          <a:xfrm>
            <a:off x="8932333" y="3048000"/>
            <a:ext cx="3259667" cy="3810000"/>
          </a:xfrm>
          <a:custGeom>
            <a:avLst/>
            <a:gdLst>
              <a:gd name="connsiteX0" fmla="*/ 0 w 3259667"/>
              <a:gd name="connsiteY0" fmla="*/ 3810000 h 3810000"/>
              <a:gd name="connsiteX1" fmla="*/ 3251200 w 3259667"/>
              <a:gd name="connsiteY1" fmla="*/ 0 h 3810000"/>
              <a:gd name="connsiteX2" fmla="*/ 3259667 w 3259667"/>
              <a:gd name="connsiteY2" fmla="*/ 3810000 h 3810000"/>
              <a:gd name="connsiteX3" fmla="*/ 0 w 3259667"/>
              <a:gd name="connsiteY3" fmla="*/ 3810000 h 38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259667" h="3810000">
                <a:moveTo>
                  <a:pt x="0" y="3810000"/>
                </a:moveTo>
                <a:lnTo>
                  <a:pt x="3251200" y="0"/>
                </a:lnTo>
                <a:cubicBezTo>
                  <a:pt x="3254022" y="1270000"/>
                  <a:pt x="3256845" y="2540000"/>
                  <a:pt x="3259667" y="3810000"/>
                </a:cubicBezTo>
                <a:lnTo>
                  <a:pt x="0" y="3810000"/>
                </a:lnTo>
                <a:close/>
              </a:path>
            </a:pathLst>
          </a:custGeom>
          <a:solidFill>
            <a:schemeClr val="accent2">
              <a:alpha val="72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reeform 11"/>
          <p:cNvSpPr/>
          <p:nvPr/>
        </p:nvSpPr>
        <p:spPr>
          <a:xfrm>
            <a:off x="9338733" y="-8467"/>
            <a:ext cx="2853267" cy="6866467"/>
          </a:xfrm>
          <a:custGeom>
            <a:avLst/>
            <a:gdLst>
              <a:gd name="connsiteX0" fmla="*/ 0 w 2853267"/>
              <a:gd name="connsiteY0" fmla="*/ 0 h 6866467"/>
              <a:gd name="connsiteX1" fmla="*/ 2472267 w 2853267"/>
              <a:gd name="connsiteY1" fmla="*/ 6866467 h 6866467"/>
              <a:gd name="connsiteX2" fmla="*/ 2853267 w 2853267"/>
              <a:gd name="connsiteY2" fmla="*/ 6858000 h 6866467"/>
              <a:gd name="connsiteX3" fmla="*/ 2853267 w 2853267"/>
              <a:gd name="connsiteY3" fmla="*/ 0 h 6866467"/>
              <a:gd name="connsiteX4" fmla="*/ 0 w 2853267"/>
              <a:gd name="connsiteY4" fmla="*/ 0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853267" h="6866467">
                <a:moveTo>
                  <a:pt x="0" y="0"/>
                </a:moveTo>
                <a:lnTo>
                  <a:pt x="2472267" y="6866467"/>
                </a:lnTo>
                <a:lnTo>
                  <a:pt x="2853267" y="6858000"/>
                </a:lnTo>
                <a:lnTo>
                  <a:pt x="2853267" y="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>
              <a:lumMod val="75000"/>
              <a:alpha val="7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Freeform 12"/>
          <p:cNvSpPr/>
          <p:nvPr/>
        </p:nvSpPr>
        <p:spPr>
          <a:xfrm>
            <a:off x="10905067" y="-8467"/>
            <a:ext cx="1286933" cy="6866467"/>
          </a:xfrm>
          <a:custGeom>
            <a:avLst/>
            <a:gdLst>
              <a:gd name="connsiteX0" fmla="*/ 1016000 w 1286933"/>
              <a:gd name="connsiteY0" fmla="*/ 0 h 6866467"/>
              <a:gd name="connsiteX1" fmla="*/ 0 w 1286933"/>
              <a:gd name="connsiteY1" fmla="*/ 6866467 h 6866467"/>
              <a:gd name="connsiteX2" fmla="*/ 1286933 w 1286933"/>
              <a:gd name="connsiteY2" fmla="*/ 6866467 h 6866467"/>
              <a:gd name="connsiteX3" fmla="*/ 1278466 w 1286933"/>
              <a:gd name="connsiteY3" fmla="*/ 0 h 6866467"/>
              <a:gd name="connsiteX4" fmla="*/ 1016000 w 1286933"/>
              <a:gd name="connsiteY4" fmla="*/ 0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86933" h="6866467">
                <a:moveTo>
                  <a:pt x="1016000" y="0"/>
                </a:moveTo>
                <a:lnTo>
                  <a:pt x="0" y="6866467"/>
                </a:lnTo>
                <a:lnTo>
                  <a:pt x="1286933" y="6866467"/>
                </a:lnTo>
                <a:cubicBezTo>
                  <a:pt x="1284111" y="4577645"/>
                  <a:pt x="1281288" y="2288822"/>
                  <a:pt x="1278466" y="0"/>
                </a:cubicBezTo>
                <a:lnTo>
                  <a:pt x="1016000" y="0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  <a:alpha val="7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Freeform 13"/>
          <p:cNvSpPr/>
          <p:nvPr/>
        </p:nvSpPr>
        <p:spPr>
          <a:xfrm>
            <a:off x="10938934" y="-8468"/>
            <a:ext cx="1270244" cy="6866467"/>
          </a:xfrm>
          <a:custGeom>
            <a:avLst/>
            <a:gdLst>
              <a:gd name="connsiteX0" fmla="*/ 0 w 1244600"/>
              <a:gd name="connsiteY0" fmla="*/ 0 h 6874934"/>
              <a:gd name="connsiteX1" fmla="*/ 1117600 w 1244600"/>
              <a:gd name="connsiteY1" fmla="*/ 6866467 h 6874934"/>
              <a:gd name="connsiteX2" fmla="*/ 1244600 w 1244600"/>
              <a:gd name="connsiteY2" fmla="*/ 6874934 h 6874934"/>
              <a:gd name="connsiteX3" fmla="*/ 1236134 w 1244600"/>
              <a:gd name="connsiteY3" fmla="*/ 0 h 6874934"/>
              <a:gd name="connsiteX4" fmla="*/ 0 w 1244600"/>
              <a:gd name="connsiteY4" fmla="*/ 0 h 6874934"/>
              <a:gd name="connsiteX0" fmla="*/ 0 w 1253067"/>
              <a:gd name="connsiteY0" fmla="*/ 0 h 6874934"/>
              <a:gd name="connsiteX1" fmla="*/ 1117600 w 1253067"/>
              <a:gd name="connsiteY1" fmla="*/ 6866467 h 6874934"/>
              <a:gd name="connsiteX2" fmla="*/ 1244600 w 1253067"/>
              <a:gd name="connsiteY2" fmla="*/ 6874934 h 6874934"/>
              <a:gd name="connsiteX3" fmla="*/ 1253067 w 1253067"/>
              <a:gd name="connsiteY3" fmla="*/ 0 h 6874934"/>
              <a:gd name="connsiteX4" fmla="*/ 0 w 1253067"/>
              <a:gd name="connsiteY4" fmla="*/ 0 h 6874934"/>
              <a:gd name="connsiteX0" fmla="*/ 0 w 1270244"/>
              <a:gd name="connsiteY0" fmla="*/ 0 h 6866467"/>
              <a:gd name="connsiteX1" fmla="*/ 1117600 w 1270244"/>
              <a:gd name="connsiteY1" fmla="*/ 6866467 h 6866467"/>
              <a:gd name="connsiteX2" fmla="*/ 1270000 w 1270244"/>
              <a:gd name="connsiteY2" fmla="*/ 6866467 h 6866467"/>
              <a:gd name="connsiteX3" fmla="*/ 1253067 w 1270244"/>
              <a:gd name="connsiteY3" fmla="*/ 0 h 6866467"/>
              <a:gd name="connsiteX4" fmla="*/ 0 w 1270244"/>
              <a:gd name="connsiteY4" fmla="*/ 0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70244" h="6866467">
                <a:moveTo>
                  <a:pt x="0" y="0"/>
                </a:moveTo>
                <a:lnTo>
                  <a:pt x="1117600" y="6866467"/>
                </a:lnTo>
                <a:lnTo>
                  <a:pt x="1270000" y="6866467"/>
                </a:lnTo>
                <a:cubicBezTo>
                  <a:pt x="1272822" y="4574822"/>
                  <a:pt x="1250245" y="2291645"/>
                  <a:pt x="1253067" y="0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6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Freeform 14"/>
          <p:cNvSpPr/>
          <p:nvPr/>
        </p:nvSpPr>
        <p:spPr>
          <a:xfrm>
            <a:off x="10371667" y="3589867"/>
            <a:ext cx="1820333" cy="3268133"/>
          </a:xfrm>
          <a:custGeom>
            <a:avLst/>
            <a:gdLst>
              <a:gd name="connsiteX0" fmla="*/ 0 w 1820333"/>
              <a:gd name="connsiteY0" fmla="*/ 3268133 h 3268133"/>
              <a:gd name="connsiteX1" fmla="*/ 1811866 w 1820333"/>
              <a:gd name="connsiteY1" fmla="*/ 0 h 3268133"/>
              <a:gd name="connsiteX2" fmla="*/ 1820333 w 1820333"/>
              <a:gd name="connsiteY2" fmla="*/ 3259666 h 3268133"/>
              <a:gd name="connsiteX3" fmla="*/ 0 w 1820333"/>
              <a:gd name="connsiteY3" fmla="*/ 3268133 h 32681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20333" h="3268133">
                <a:moveTo>
                  <a:pt x="0" y="3268133"/>
                </a:moveTo>
                <a:lnTo>
                  <a:pt x="1811866" y="0"/>
                </a:lnTo>
                <a:cubicBezTo>
                  <a:pt x="1814688" y="1086555"/>
                  <a:pt x="1817511" y="2173111"/>
                  <a:pt x="1820333" y="3259666"/>
                </a:cubicBezTo>
                <a:lnTo>
                  <a:pt x="0" y="3268133"/>
                </a:lnTo>
                <a:close/>
              </a:path>
            </a:pathLst>
          </a:custGeom>
          <a:solidFill>
            <a:schemeClr val="accent1">
              <a:alpha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Freeform 15"/>
          <p:cNvSpPr/>
          <p:nvPr/>
        </p:nvSpPr>
        <p:spPr>
          <a:xfrm>
            <a:off x="-8467" y="4013200"/>
            <a:ext cx="457200" cy="2853267"/>
          </a:xfrm>
          <a:custGeom>
            <a:avLst/>
            <a:gdLst>
              <a:gd name="connsiteX0" fmla="*/ 0 w 457200"/>
              <a:gd name="connsiteY0" fmla="*/ 0 h 2853267"/>
              <a:gd name="connsiteX1" fmla="*/ 457200 w 457200"/>
              <a:gd name="connsiteY1" fmla="*/ 2853267 h 2853267"/>
              <a:gd name="connsiteX2" fmla="*/ 0 w 457200"/>
              <a:gd name="connsiteY2" fmla="*/ 2844800 h 2853267"/>
              <a:gd name="connsiteX3" fmla="*/ 0 w 457200"/>
              <a:gd name="connsiteY3" fmla="*/ 0 h 28532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57200" h="2853267">
                <a:moveTo>
                  <a:pt x="0" y="0"/>
                </a:moveTo>
                <a:lnTo>
                  <a:pt x="457200" y="2853267"/>
                </a:lnTo>
                <a:lnTo>
                  <a:pt x="0" y="2844800"/>
                </a:lnTo>
                <a:cubicBezTo>
                  <a:pt x="2822" y="1905000"/>
                  <a:pt x="5645" y="965200"/>
                  <a:pt x="0" y="0"/>
                </a:cubicBezTo>
                <a:close/>
              </a:path>
            </a:pathLst>
          </a:cu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/>
              <a:pPr/>
              <a:t>10/19/2020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7" name="Straight Connector 16"/>
          <p:cNvCxnSpPr/>
          <p:nvPr/>
        </p:nvCxnSpPr>
        <p:spPr>
          <a:xfrm flipV="1">
            <a:off x="7425267" y="3681413"/>
            <a:ext cx="4763558" cy="3176587"/>
          </a:xfrm>
          <a:prstGeom prst="line">
            <a:avLst/>
          </a:prstGeom>
          <a:ln w="9525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/>
              <a:pPr/>
              <a:t>10/19/2020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/>
              <a:pPr/>
              <a:t>‹Nº›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9371012" y="0"/>
            <a:ext cx="1219200" cy="6858000"/>
          </a:xfrm>
          <a:prstGeom prst="line">
            <a:avLst/>
          </a:prstGeom>
          <a:ln w="9525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Freeform 8"/>
          <p:cNvSpPr/>
          <p:nvPr/>
        </p:nvSpPr>
        <p:spPr>
          <a:xfrm>
            <a:off x="9186333" y="-8467"/>
            <a:ext cx="3005667" cy="6866467"/>
          </a:xfrm>
          <a:custGeom>
            <a:avLst/>
            <a:gdLst>
              <a:gd name="connsiteX0" fmla="*/ 2023534 w 3005667"/>
              <a:gd name="connsiteY0" fmla="*/ 8467 h 6866467"/>
              <a:gd name="connsiteX1" fmla="*/ 0 w 3005667"/>
              <a:gd name="connsiteY1" fmla="*/ 6866467 h 6866467"/>
              <a:gd name="connsiteX2" fmla="*/ 2997200 w 3005667"/>
              <a:gd name="connsiteY2" fmla="*/ 6858000 h 6866467"/>
              <a:gd name="connsiteX3" fmla="*/ 3005667 w 3005667"/>
              <a:gd name="connsiteY3" fmla="*/ 0 h 6866467"/>
              <a:gd name="connsiteX4" fmla="*/ 2023534 w 3005667"/>
              <a:gd name="connsiteY4" fmla="*/ 8467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005667" h="6866467">
                <a:moveTo>
                  <a:pt x="2023534" y="8467"/>
                </a:moveTo>
                <a:lnTo>
                  <a:pt x="0" y="6866467"/>
                </a:lnTo>
                <a:lnTo>
                  <a:pt x="2997200" y="6858000"/>
                </a:lnTo>
                <a:cubicBezTo>
                  <a:pt x="3000022" y="4572000"/>
                  <a:pt x="3002845" y="2286000"/>
                  <a:pt x="3005667" y="0"/>
                </a:cubicBezTo>
                <a:lnTo>
                  <a:pt x="2023534" y="8467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9601200" y="-8467"/>
            <a:ext cx="2590800" cy="6866467"/>
          </a:xfrm>
          <a:custGeom>
            <a:avLst/>
            <a:gdLst>
              <a:gd name="connsiteX0" fmla="*/ 0 w 2590800"/>
              <a:gd name="connsiteY0" fmla="*/ 0 h 6866467"/>
              <a:gd name="connsiteX1" fmla="*/ 1202267 w 2590800"/>
              <a:gd name="connsiteY1" fmla="*/ 6866467 h 6866467"/>
              <a:gd name="connsiteX2" fmla="*/ 2590800 w 2590800"/>
              <a:gd name="connsiteY2" fmla="*/ 6866467 h 6866467"/>
              <a:gd name="connsiteX3" fmla="*/ 2582333 w 2590800"/>
              <a:gd name="connsiteY3" fmla="*/ 0 h 6866467"/>
              <a:gd name="connsiteX4" fmla="*/ 0 w 2590800"/>
              <a:gd name="connsiteY4" fmla="*/ 0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90800" h="6866467">
                <a:moveTo>
                  <a:pt x="0" y="0"/>
                </a:moveTo>
                <a:lnTo>
                  <a:pt x="1202267" y="6866467"/>
                </a:lnTo>
                <a:lnTo>
                  <a:pt x="2590800" y="6866467"/>
                </a:lnTo>
                <a:cubicBezTo>
                  <a:pt x="2587978" y="4577645"/>
                  <a:pt x="2585155" y="2288822"/>
                  <a:pt x="2582333" y="0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 10"/>
          <p:cNvSpPr/>
          <p:nvPr/>
        </p:nvSpPr>
        <p:spPr>
          <a:xfrm>
            <a:off x="8932333" y="3048000"/>
            <a:ext cx="3259667" cy="3810000"/>
          </a:xfrm>
          <a:custGeom>
            <a:avLst/>
            <a:gdLst>
              <a:gd name="connsiteX0" fmla="*/ 0 w 3259667"/>
              <a:gd name="connsiteY0" fmla="*/ 3810000 h 3810000"/>
              <a:gd name="connsiteX1" fmla="*/ 3251200 w 3259667"/>
              <a:gd name="connsiteY1" fmla="*/ 0 h 3810000"/>
              <a:gd name="connsiteX2" fmla="*/ 3259667 w 3259667"/>
              <a:gd name="connsiteY2" fmla="*/ 3810000 h 3810000"/>
              <a:gd name="connsiteX3" fmla="*/ 0 w 3259667"/>
              <a:gd name="connsiteY3" fmla="*/ 3810000 h 38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259667" h="3810000">
                <a:moveTo>
                  <a:pt x="0" y="3810000"/>
                </a:moveTo>
                <a:lnTo>
                  <a:pt x="3251200" y="0"/>
                </a:lnTo>
                <a:cubicBezTo>
                  <a:pt x="3254022" y="1270000"/>
                  <a:pt x="3256845" y="2540000"/>
                  <a:pt x="3259667" y="3810000"/>
                </a:cubicBezTo>
                <a:lnTo>
                  <a:pt x="0" y="3810000"/>
                </a:lnTo>
                <a:close/>
              </a:path>
            </a:pathLst>
          </a:custGeom>
          <a:solidFill>
            <a:schemeClr val="accent2">
              <a:alpha val="72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reeform 11"/>
          <p:cNvSpPr/>
          <p:nvPr/>
        </p:nvSpPr>
        <p:spPr>
          <a:xfrm>
            <a:off x="9338733" y="-8467"/>
            <a:ext cx="2853267" cy="6866467"/>
          </a:xfrm>
          <a:custGeom>
            <a:avLst/>
            <a:gdLst>
              <a:gd name="connsiteX0" fmla="*/ 0 w 2853267"/>
              <a:gd name="connsiteY0" fmla="*/ 0 h 6866467"/>
              <a:gd name="connsiteX1" fmla="*/ 2472267 w 2853267"/>
              <a:gd name="connsiteY1" fmla="*/ 6866467 h 6866467"/>
              <a:gd name="connsiteX2" fmla="*/ 2853267 w 2853267"/>
              <a:gd name="connsiteY2" fmla="*/ 6858000 h 6866467"/>
              <a:gd name="connsiteX3" fmla="*/ 2853267 w 2853267"/>
              <a:gd name="connsiteY3" fmla="*/ 0 h 6866467"/>
              <a:gd name="connsiteX4" fmla="*/ 0 w 2853267"/>
              <a:gd name="connsiteY4" fmla="*/ 0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853267" h="6866467">
                <a:moveTo>
                  <a:pt x="0" y="0"/>
                </a:moveTo>
                <a:lnTo>
                  <a:pt x="2472267" y="6866467"/>
                </a:lnTo>
                <a:lnTo>
                  <a:pt x="2853267" y="6858000"/>
                </a:lnTo>
                <a:lnTo>
                  <a:pt x="2853267" y="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>
              <a:lumMod val="75000"/>
              <a:alpha val="7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Freeform 12"/>
          <p:cNvSpPr/>
          <p:nvPr/>
        </p:nvSpPr>
        <p:spPr>
          <a:xfrm>
            <a:off x="10905067" y="-8467"/>
            <a:ext cx="1286933" cy="6866467"/>
          </a:xfrm>
          <a:custGeom>
            <a:avLst/>
            <a:gdLst>
              <a:gd name="connsiteX0" fmla="*/ 1016000 w 1286933"/>
              <a:gd name="connsiteY0" fmla="*/ 0 h 6866467"/>
              <a:gd name="connsiteX1" fmla="*/ 0 w 1286933"/>
              <a:gd name="connsiteY1" fmla="*/ 6866467 h 6866467"/>
              <a:gd name="connsiteX2" fmla="*/ 1286933 w 1286933"/>
              <a:gd name="connsiteY2" fmla="*/ 6866467 h 6866467"/>
              <a:gd name="connsiteX3" fmla="*/ 1278466 w 1286933"/>
              <a:gd name="connsiteY3" fmla="*/ 0 h 6866467"/>
              <a:gd name="connsiteX4" fmla="*/ 1016000 w 1286933"/>
              <a:gd name="connsiteY4" fmla="*/ 0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86933" h="6866467">
                <a:moveTo>
                  <a:pt x="1016000" y="0"/>
                </a:moveTo>
                <a:lnTo>
                  <a:pt x="0" y="6866467"/>
                </a:lnTo>
                <a:lnTo>
                  <a:pt x="1286933" y="6866467"/>
                </a:lnTo>
                <a:cubicBezTo>
                  <a:pt x="1284111" y="4577645"/>
                  <a:pt x="1281288" y="2288822"/>
                  <a:pt x="1278466" y="0"/>
                </a:cubicBezTo>
                <a:lnTo>
                  <a:pt x="1016000" y="0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  <a:alpha val="7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Freeform 13"/>
          <p:cNvSpPr/>
          <p:nvPr/>
        </p:nvSpPr>
        <p:spPr>
          <a:xfrm>
            <a:off x="10938934" y="-8468"/>
            <a:ext cx="1270244" cy="6866467"/>
          </a:xfrm>
          <a:custGeom>
            <a:avLst/>
            <a:gdLst>
              <a:gd name="connsiteX0" fmla="*/ 0 w 1244600"/>
              <a:gd name="connsiteY0" fmla="*/ 0 h 6874934"/>
              <a:gd name="connsiteX1" fmla="*/ 1117600 w 1244600"/>
              <a:gd name="connsiteY1" fmla="*/ 6866467 h 6874934"/>
              <a:gd name="connsiteX2" fmla="*/ 1244600 w 1244600"/>
              <a:gd name="connsiteY2" fmla="*/ 6874934 h 6874934"/>
              <a:gd name="connsiteX3" fmla="*/ 1236134 w 1244600"/>
              <a:gd name="connsiteY3" fmla="*/ 0 h 6874934"/>
              <a:gd name="connsiteX4" fmla="*/ 0 w 1244600"/>
              <a:gd name="connsiteY4" fmla="*/ 0 h 6874934"/>
              <a:gd name="connsiteX0" fmla="*/ 0 w 1253067"/>
              <a:gd name="connsiteY0" fmla="*/ 0 h 6874934"/>
              <a:gd name="connsiteX1" fmla="*/ 1117600 w 1253067"/>
              <a:gd name="connsiteY1" fmla="*/ 6866467 h 6874934"/>
              <a:gd name="connsiteX2" fmla="*/ 1244600 w 1253067"/>
              <a:gd name="connsiteY2" fmla="*/ 6874934 h 6874934"/>
              <a:gd name="connsiteX3" fmla="*/ 1253067 w 1253067"/>
              <a:gd name="connsiteY3" fmla="*/ 0 h 6874934"/>
              <a:gd name="connsiteX4" fmla="*/ 0 w 1253067"/>
              <a:gd name="connsiteY4" fmla="*/ 0 h 6874934"/>
              <a:gd name="connsiteX0" fmla="*/ 0 w 1270244"/>
              <a:gd name="connsiteY0" fmla="*/ 0 h 6866467"/>
              <a:gd name="connsiteX1" fmla="*/ 1117600 w 1270244"/>
              <a:gd name="connsiteY1" fmla="*/ 6866467 h 6866467"/>
              <a:gd name="connsiteX2" fmla="*/ 1270000 w 1270244"/>
              <a:gd name="connsiteY2" fmla="*/ 6866467 h 6866467"/>
              <a:gd name="connsiteX3" fmla="*/ 1253067 w 1270244"/>
              <a:gd name="connsiteY3" fmla="*/ 0 h 6866467"/>
              <a:gd name="connsiteX4" fmla="*/ 0 w 1270244"/>
              <a:gd name="connsiteY4" fmla="*/ 0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70244" h="6866467">
                <a:moveTo>
                  <a:pt x="0" y="0"/>
                </a:moveTo>
                <a:lnTo>
                  <a:pt x="1117600" y="6866467"/>
                </a:lnTo>
                <a:lnTo>
                  <a:pt x="1270000" y="6866467"/>
                </a:lnTo>
                <a:cubicBezTo>
                  <a:pt x="1272822" y="4574822"/>
                  <a:pt x="1250245" y="2291645"/>
                  <a:pt x="1253067" y="0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6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Freeform 14"/>
          <p:cNvSpPr/>
          <p:nvPr/>
        </p:nvSpPr>
        <p:spPr>
          <a:xfrm>
            <a:off x="10371667" y="3589867"/>
            <a:ext cx="1820333" cy="3268133"/>
          </a:xfrm>
          <a:custGeom>
            <a:avLst/>
            <a:gdLst>
              <a:gd name="connsiteX0" fmla="*/ 0 w 1820333"/>
              <a:gd name="connsiteY0" fmla="*/ 3268133 h 3268133"/>
              <a:gd name="connsiteX1" fmla="*/ 1811866 w 1820333"/>
              <a:gd name="connsiteY1" fmla="*/ 0 h 3268133"/>
              <a:gd name="connsiteX2" fmla="*/ 1820333 w 1820333"/>
              <a:gd name="connsiteY2" fmla="*/ 3259666 h 3268133"/>
              <a:gd name="connsiteX3" fmla="*/ 0 w 1820333"/>
              <a:gd name="connsiteY3" fmla="*/ 3268133 h 32681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20333" h="3268133">
                <a:moveTo>
                  <a:pt x="0" y="3268133"/>
                </a:moveTo>
                <a:lnTo>
                  <a:pt x="1811866" y="0"/>
                </a:lnTo>
                <a:cubicBezTo>
                  <a:pt x="1814688" y="1086555"/>
                  <a:pt x="1817511" y="2173111"/>
                  <a:pt x="1820333" y="3259666"/>
                </a:cubicBezTo>
                <a:lnTo>
                  <a:pt x="0" y="3268133"/>
                </a:lnTo>
                <a:close/>
              </a:path>
            </a:pathLst>
          </a:custGeom>
          <a:solidFill>
            <a:schemeClr val="accent1">
              <a:alpha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Freeform 15"/>
          <p:cNvSpPr/>
          <p:nvPr/>
        </p:nvSpPr>
        <p:spPr>
          <a:xfrm>
            <a:off x="-8467" y="4013200"/>
            <a:ext cx="457200" cy="2853267"/>
          </a:xfrm>
          <a:custGeom>
            <a:avLst/>
            <a:gdLst>
              <a:gd name="connsiteX0" fmla="*/ 0 w 457200"/>
              <a:gd name="connsiteY0" fmla="*/ 0 h 2853267"/>
              <a:gd name="connsiteX1" fmla="*/ 457200 w 457200"/>
              <a:gd name="connsiteY1" fmla="*/ 2853267 h 2853267"/>
              <a:gd name="connsiteX2" fmla="*/ 0 w 457200"/>
              <a:gd name="connsiteY2" fmla="*/ 2844800 h 2853267"/>
              <a:gd name="connsiteX3" fmla="*/ 0 w 457200"/>
              <a:gd name="connsiteY3" fmla="*/ 0 h 28532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57200" h="2853267">
                <a:moveTo>
                  <a:pt x="0" y="0"/>
                </a:moveTo>
                <a:lnTo>
                  <a:pt x="457200" y="2853267"/>
                </a:lnTo>
                <a:lnTo>
                  <a:pt x="0" y="2844800"/>
                </a:lnTo>
                <a:cubicBezTo>
                  <a:pt x="2822" y="1905000"/>
                  <a:pt x="5645" y="965200"/>
                  <a:pt x="0" y="0"/>
                </a:cubicBezTo>
                <a:close/>
              </a:path>
            </a:pathLst>
          </a:cu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9" name="Straight Connector 18"/>
          <p:cNvCxnSpPr/>
          <p:nvPr/>
        </p:nvCxnSpPr>
        <p:spPr>
          <a:xfrm flipV="1">
            <a:off x="7425267" y="3681413"/>
            <a:ext cx="4763558" cy="3176587"/>
          </a:xfrm>
          <a:prstGeom prst="line">
            <a:avLst/>
          </a:prstGeom>
          <a:ln w="9525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9371012" y="0"/>
            <a:ext cx="1219200" cy="6858000"/>
          </a:xfrm>
          <a:prstGeom prst="line">
            <a:avLst/>
          </a:prstGeom>
          <a:ln w="9525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Freeform 9"/>
          <p:cNvSpPr/>
          <p:nvPr/>
        </p:nvSpPr>
        <p:spPr>
          <a:xfrm>
            <a:off x="9186333" y="-8467"/>
            <a:ext cx="3005667" cy="6866467"/>
          </a:xfrm>
          <a:custGeom>
            <a:avLst/>
            <a:gdLst>
              <a:gd name="connsiteX0" fmla="*/ 2023534 w 3005667"/>
              <a:gd name="connsiteY0" fmla="*/ 8467 h 6866467"/>
              <a:gd name="connsiteX1" fmla="*/ 0 w 3005667"/>
              <a:gd name="connsiteY1" fmla="*/ 6866467 h 6866467"/>
              <a:gd name="connsiteX2" fmla="*/ 2997200 w 3005667"/>
              <a:gd name="connsiteY2" fmla="*/ 6858000 h 6866467"/>
              <a:gd name="connsiteX3" fmla="*/ 3005667 w 3005667"/>
              <a:gd name="connsiteY3" fmla="*/ 0 h 6866467"/>
              <a:gd name="connsiteX4" fmla="*/ 2023534 w 3005667"/>
              <a:gd name="connsiteY4" fmla="*/ 8467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005667" h="6866467">
                <a:moveTo>
                  <a:pt x="2023534" y="8467"/>
                </a:moveTo>
                <a:lnTo>
                  <a:pt x="0" y="6866467"/>
                </a:lnTo>
                <a:lnTo>
                  <a:pt x="2997200" y="6858000"/>
                </a:lnTo>
                <a:cubicBezTo>
                  <a:pt x="3000022" y="4572000"/>
                  <a:pt x="3002845" y="2286000"/>
                  <a:pt x="3005667" y="0"/>
                </a:cubicBezTo>
                <a:lnTo>
                  <a:pt x="2023534" y="8467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 10"/>
          <p:cNvSpPr/>
          <p:nvPr/>
        </p:nvSpPr>
        <p:spPr>
          <a:xfrm>
            <a:off x="9601200" y="-8467"/>
            <a:ext cx="2590800" cy="6866467"/>
          </a:xfrm>
          <a:custGeom>
            <a:avLst/>
            <a:gdLst>
              <a:gd name="connsiteX0" fmla="*/ 0 w 2590800"/>
              <a:gd name="connsiteY0" fmla="*/ 0 h 6866467"/>
              <a:gd name="connsiteX1" fmla="*/ 1202267 w 2590800"/>
              <a:gd name="connsiteY1" fmla="*/ 6866467 h 6866467"/>
              <a:gd name="connsiteX2" fmla="*/ 2590800 w 2590800"/>
              <a:gd name="connsiteY2" fmla="*/ 6866467 h 6866467"/>
              <a:gd name="connsiteX3" fmla="*/ 2582333 w 2590800"/>
              <a:gd name="connsiteY3" fmla="*/ 0 h 6866467"/>
              <a:gd name="connsiteX4" fmla="*/ 0 w 2590800"/>
              <a:gd name="connsiteY4" fmla="*/ 0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90800" h="6866467">
                <a:moveTo>
                  <a:pt x="0" y="0"/>
                </a:moveTo>
                <a:lnTo>
                  <a:pt x="1202267" y="6866467"/>
                </a:lnTo>
                <a:lnTo>
                  <a:pt x="2590800" y="6866467"/>
                </a:lnTo>
                <a:cubicBezTo>
                  <a:pt x="2587978" y="4577645"/>
                  <a:pt x="2585155" y="2288822"/>
                  <a:pt x="2582333" y="0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reeform 11"/>
          <p:cNvSpPr/>
          <p:nvPr/>
        </p:nvSpPr>
        <p:spPr>
          <a:xfrm>
            <a:off x="8932333" y="3048000"/>
            <a:ext cx="3259667" cy="3810000"/>
          </a:xfrm>
          <a:custGeom>
            <a:avLst/>
            <a:gdLst>
              <a:gd name="connsiteX0" fmla="*/ 0 w 3259667"/>
              <a:gd name="connsiteY0" fmla="*/ 3810000 h 3810000"/>
              <a:gd name="connsiteX1" fmla="*/ 3251200 w 3259667"/>
              <a:gd name="connsiteY1" fmla="*/ 0 h 3810000"/>
              <a:gd name="connsiteX2" fmla="*/ 3259667 w 3259667"/>
              <a:gd name="connsiteY2" fmla="*/ 3810000 h 3810000"/>
              <a:gd name="connsiteX3" fmla="*/ 0 w 3259667"/>
              <a:gd name="connsiteY3" fmla="*/ 3810000 h 38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259667" h="3810000">
                <a:moveTo>
                  <a:pt x="0" y="3810000"/>
                </a:moveTo>
                <a:lnTo>
                  <a:pt x="3251200" y="0"/>
                </a:lnTo>
                <a:cubicBezTo>
                  <a:pt x="3254022" y="1270000"/>
                  <a:pt x="3256845" y="2540000"/>
                  <a:pt x="3259667" y="3810000"/>
                </a:cubicBezTo>
                <a:lnTo>
                  <a:pt x="0" y="3810000"/>
                </a:lnTo>
                <a:close/>
              </a:path>
            </a:pathLst>
          </a:custGeom>
          <a:solidFill>
            <a:schemeClr val="accent2">
              <a:alpha val="72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Freeform 12"/>
          <p:cNvSpPr/>
          <p:nvPr/>
        </p:nvSpPr>
        <p:spPr>
          <a:xfrm>
            <a:off x="9338733" y="-8467"/>
            <a:ext cx="2853267" cy="6866467"/>
          </a:xfrm>
          <a:custGeom>
            <a:avLst/>
            <a:gdLst>
              <a:gd name="connsiteX0" fmla="*/ 0 w 2853267"/>
              <a:gd name="connsiteY0" fmla="*/ 0 h 6866467"/>
              <a:gd name="connsiteX1" fmla="*/ 2472267 w 2853267"/>
              <a:gd name="connsiteY1" fmla="*/ 6866467 h 6866467"/>
              <a:gd name="connsiteX2" fmla="*/ 2853267 w 2853267"/>
              <a:gd name="connsiteY2" fmla="*/ 6858000 h 6866467"/>
              <a:gd name="connsiteX3" fmla="*/ 2853267 w 2853267"/>
              <a:gd name="connsiteY3" fmla="*/ 0 h 6866467"/>
              <a:gd name="connsiteX4" fmla="*/ 0 w 2853267"/>
              <a:gd name="connsiteY4" fmla="*/ 0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853267" h="6866467">
                <a:moveTo>
                  <a:pt x="0" y="0"/>
                </a:moveTo>
                <a:lnTo>
                  <a:pt x="2472267" y="6866467"/>
                </a:lnTo>
                <a:lnTo>
                  <a:pt x="2853267" y="6858000"/>
                </a:lnTo>
                <a:lnTo>
                  <a:pt x="2853267" y="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>
              <a:lumMod val="75000"/>
              <a:alpha val="7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Freeform 13"/>
          <p:cNvSpPr/>
          <p:nvPr/>
        </p:nvSpPr>
        <p:spPr>
          <a:xfrm>
            <a:off x="10905067" y="-8467"/>
            <a:ext cx="1286933" cy="6866467"/>
          </a:xfrm>
          <a:custGeom>
            <a:avLst/>
            <a:gdLst>
              <a:gd name="connsiteX0" fmla="*/ 1016000 w 1286933"/>
              <a:gd name="connsiteY0" fmla="*/ 0 h 6866467"/>
              <a:gd name="connsiteX1" fmla="*/ 0 w 1286933"/>
              <a:gd name="connsiteY1" fmla="*/ 6866467 h 6866467"/>
              <a:gd name="connsiteX2" fmla="*/ 1286933 w 1286933"/>
              <a:gd name="connsiteY2" fmla="*/ 6866467 h 6866467"/>
              <a:gd name="connsiteX3" fmla="*/ 1278466 w 1286933"/>
              <a:gd name="connsiteY3" fmla="*/ 0 h 6866467"/>
              <a:gd name="connsiteX4" fmla="*/ 1016000 w 1286933"/>
              <a:gd name="connsiteY4" fmla="*/ 0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86933" h="6866467">
                <a:moveTo>
                  <a:pt x="1016000" y="0"/>
                </a:moveTo>
                <a:lnTo>
                  <a:pt x="0" y="6866467"/>
                </a:lnTo>
                <a:lnTo>
                  <a:pt x="1286933" y="6866467"/>
                </a:lnTo>
                <a:cubicBezTo>
                  <a:pt x="1284111" y="4577645"/>
                  <a:pt x="1281288" y="2288822"/>
                  <a:pt x="1278466" y="0"/>
                </a:cubicBezTo>
                <a:lnTo>
                  <a:pt x="1016000" y="0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  <a:alpha val="7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Freeform 14"/>
          <p:cNvSpPr/>
          <p:nvPr/>
        </p:nvSpPr>
        <p:spPr>
          <a:xfrm>
            <a:off x="10938934" y="-8468"/>
            <a:ext cx="1270244" cy="6866467"/>
          </a:xfrm>
          <a:custGeom>
            <a:avLst/>
            <a:gdLst>
              <a:gd name="connsiteX0" fmla="*/ 0 w 1244600"/>
              <a:gd name="connsiteY0" fmla="*/ 0 h 6874934"/>
              <a:gd name="connsiteX1" fmla="*/ 1117600 w 1244600"/>
              <a:gd name="connsiteY1" fmla="*/ 6866467 h 6874934"/>
              <a:gd name="connsiteX2" fmla="*/ 1244600 w 1244600"/>
              <a:gd name="connsiteY2" fmla="*/ 6874934 h 6874934"/>
              <a:gd name="connsiteX3" fmla="*/ 1236134 w 1244600"/>
              <a:gd name="connsiteY3" fmla="*/ 0 h 6874934"/>
              <a:gd name="connsiteX4" fmla="*/ 0 w 1244600"/>
              <a:gd name="connsiteY4" fmla="*/ 0 h 6874934"/>
              <a:gd name="connsiteX0" fmla="*/ 0 w 1253067"/>
              <a:gd name="connsiteY0" fmla="*/ 0 h 6874934"/>
              <a:gd name="connsiteX1" fmla="*/ 1117600 w 1253067"/>
              <a:gd name="connsiteY1" fmla="*/ 6866467 h 6874934"/>
              <a:gd name="connsiteX2" fmla="*/ 1244600 w 1253067"/>
              <a:gd name="connsiteY2" fmla="*/ 6874934 h 6874934"/>
              <a:gd name="connsiteX3" fmla="*/ 1253067 w 1253067"/>
              <a:gd name="connsiteY3" fmla="*/ 0 h 6874934"/>
              <a:gd name="connsiteX4" fmla="*/ 0 w 1253067"/>
              <a:gd name="connsiteY4" fmla="*/ 0 h 6874934"/>
              <a:gd name="connsiteX0" fmla="*/ 0 w 1270244"/>
              <a:gd name="connsiteY0" fmla="*/ 0 h 6866467"/>
              <a:gd name="connsiteX1" fmla="*/ 1117600 w 1270244"/>
              <a:gd name="connsiteY1" fmla="*/ 6866467 h 6866467"/>
              <a:gd name="connsiteX2" fmla="*/ 1270000 w 1270244"/>
              <a:gd name="connsiteY2" fmla="*/ 6866467 h 6866467"/>
              <a:gd name="connsiteX3" fmla="*/ 1253067 w 1270244"/>
              <a:gd name="connsiteY3" fmla="*/ 0 h 6866467"/>
              <a:gd name="connsiteX4" fmla="*/ 0 w 1270244"/>
              <a:gd name="connsiteY4" fmla="*/ 0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70244" h="6866467">
                <a:moveTo>
                  <a:pt x="0" y="0"/>
                </a:moveTo>
                <a:lnTo>
                  <a:pt x="1117600" y="6866467"/>
                </a:lnTo>
                <a:lnTo>
                  <a:pt x="1270000" y="6866467"/>
                </a:lnTo>
                <a:cubicBezTo>
                  <a:pt x="1272822" y="4574822"/>
                  <a:pt x="1250245" y="2291645"/>
                  <a:pt x="1253067" y="0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6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Freeform 15"/>
          <p:cNvSpPr/>
          <p:nvPr/>
        </p:nvSpPr>
        <p:spPr>
          <a:xfrm>
            <a:off x="10371667" y="3589867"/>
            <a:ext cx="1820333" cy="3268133"/>
          </a:xfrm>
          <a:custGeom>
            <a:avLst/>
            <a:gdLst>
              <a:gd name="connsiteX0" fmla="*/ 0 w 1820333"/>
              <a:gd name="connsiteY0" fmla="*/ 3268133 h 3268133"/>
              <a:gd name="connsiteX1" fmla="*/ 1811866 w 1820333"/>
              <a:gd name="connsiteY1" fmla="*/ 0 h 3268133"/>
              <a:gd name="connsiteX2" fmla="*/ 1820333 w 1820333"/>
              <a:gd name="connsiteY2" fmla="*/ 3259666 h 3268133"/>
              <a:gd name="connsiteX3" fmla="*/ 0 w 1820333"/>
              <a:gd name="connsiteY3" fmla="*/ 3268133 h 32681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20333" h="3268133">
                <a:moveTo>
                  <a:pt x="0" y="3268133"/>
                </a:moveTo>
                <a:lnTo>
                  <a:pt x="1811866" y="0"/>
                </a:lnTo>
                <a:cubicBezTo>
                  <a:pt x="1814688" y="1086555"/>
                  <a:pt x="1817511" y="2173111"/>
                  <a:pt x="1820333" y="3259666"/>
                </a:cubicBezTo>
                <a:lnTo>
                  <a:pt x="0" y="3268133"/>
                </a:lnTo>
                <a:close/>
              </a:path>
            </a:pathLst>
          </a:custGeom>
          <a:solidFill>
            <a:schemeClr val="accent1">
              <a:alpha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Freeform 16"/>
          <p:cNvSpPr/>
          <p:nvPr/>
        </p:nvSpPr>
        <p:spPr>
          <a:xfrm>
            <a:off x="-8467" y="4013200"/>
            <a:ext cx="457200" cy="2853267"/>
          </a:xfrm>
          <a:custGeom>
            <a:avLst/>
            <a:gdLst>
              <a:gd name="connsiteX0" fmla="*/ 0 w 457200"/>
              <a:gd name="connsiteY0" fmla="*/ 0 h 2853267"/>
              <a:gd name="connsiteX1" fmla="*/ 457200 w 457200"/>
              <a:gd name="connsiteY1" fmla="*/ 2853267 h 2853267"/>
              <a:gd name="connsiteX2" fmla="*/ 0 w 457200"/>
              <a:gd name="connsiteY2" fmla="*/ 2844800 h 2853267"/>
              <a:gd name="connsiteX3" fmla="*/ 0 w 457200"/>
              <a:gd name="connsiteY3" fmla="*/ 0 h 28532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57200" h="2853267">
                <a:moveTo>
                  <a:pt x="0" y="0"/>
                </a:moveTo>
                <a:lnTo>
                  <a:pt x="457200" y="2853267"/>
                </a:lnTo>
                <a:lnTo>
                  <a:pt x="0" y="2844800"/>
                </a:lnTo>
                <a:cubicBezTo>
                  <a:pt x="2822" y="1905000"/>
                  <a:pt x="5645" y="965200"/>
                  <a:pt x="0" y="0"/>
                </a:cubicBezTo>
                <a:close/>
              </a:path>
            </a:pathLst>
          </a:cu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132080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69" y="2160589"/>
            <a:ext cx="4184034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/>
              <a:pPr/>
              <a:t>10/19/2020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0" name="Straight Connector 19"/>
          <p:cNvCxnSpPr/>
          <p:nvPr/>
        </p:nvCxnSpPr>
        <p:spPr>
          <a:xfrm flipV="1">
            <a:off x="7425267" y="3681413"/>
            <a:ext cx="4763558" cy="3176587"/>
          </a:xfrm>
          <a:prstGeom prst="line">
            <a:avLst/>
          </a:prstGeom>
          <a:ln w="9525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9371012" y="0"/>
            <a:ext cx="1219200" cy="6858000"/>
          </a:xfrm>
          <a:prstGeom prst="line">
            <a:avLst/>
          </a:prstGeom>
          <a:ln w="9525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Freeform 11"/>
          <p:cNvSpPr/>
          <p:nvPr/>
        </p:nvSpPr>
        <p:spPr>
          <a:xfrm>
            <a:off x="9186333" y="-8467"/>
            <a:ext cx="3005667" cy="6866467"/>
          </a:xfrm>
          <a:custGeom>
            <a:avLst/>
            <a:gdLst>
              <a:gd name="connsiteX0" fmla="*/ 2023534 w 3005667"/>
              <a:gd name="connsiteY0" fmla="*/ 8467 h 6866467"/>
              <a:gd name="connsiteX1" fmla="*/ 0 w 3005667"/>
              <a:gd name="connsiteY1" fmla="*/ 6866467 h 6866467"/>
              <a:gd name="connsiteX2" fmla="*/ 2997200 w 3005667"/>
              <a:gd name="connsiteY2" fmla="*/ 6858000 h 6866467"/>
              <a:gd name="connsiteX3" fmla="*/ 3005667 w 3005667"/>
              <a:gd name="connsiteY3" fmla="*/ 0 h 6866467"/>
              <a:gd name="connsiteX4" fmla="*/ 2023534 w 3005667"/>
              <a:gd name="connsiteY4" fmla="*/ 8467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005667" h="6866467">
                <a:moveTo>
                  <a:pt x="2023534" y="8467"/>
                </a:moveTo>
                <a:lnTo>
                  <a:pt x="0" y="6866467"/>
                </a:lnTo>
                <a:lnTo>
                  <a:pt x="2997200" y="6858000"/>
                </a:lnTo>
                <a:cubicBezTo>
                  <a:pt x="3000022" y="4572000"/>
                  <a:pt x="3002845" y="2286000"/>
                  <a:pt x="3005667" y="0"/>
                </a:cubicBezTo>
                <a:lnTo>
                  <a:pt x="2023534" y="8467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Freeform 12"/>
          <p:cNvSpPr/>
          <p:nvPr/>
        </p:nvSpPr>
        <p:spPr>
          <a:xfrm>
            <a:off x="9601200" y="-8467"/>
            <a:ext cx="2590800" cy="6866467"/>
          </a:xfrm>
          <a:custGeom>
            <a:avLst/>
            <a:gdLst>
              <a:gd name="connsiteX0" fmla="*/ 0 w 2590800"/>
              <a:gd name="connsiteY0" fmla="*/ 0 h 6866467"/>
              <a:gd name="connsiteX1" fmla="*/ 1202267 w 2590800"/>
              <a:gd name="connsiteY1" fmla="*/ 6866467 h 6866467"/>
              <a:gd name="connsiteX2" fmla="*/ 2590800 w 2590800"/>
              <a:gd name="connsiteY2" fmla="*/ 6866467 h 6866467"/>
              <a:gd name="connsiteX3" fmla="*/ 2582333 w 2590800"/>
              <a:gd name="connsiteY3" fmla="*/ 0 h 6866467"/>
              <a:gd name="connsiteX4" fmla="*/ 0 w 2590800"/>
              <a:gd name="connsiteY4" fmla="*/ 0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90800" h="6866467">
                <a:moveTo>
                  <a:pt x="0" y="0"/>
                </a:moveTo>
                <a:lnTo>
                  <a:pt x="1202267" y="6866467"/>
                </a:lnTo>
                <a:lnTo>
                  <a:pt x="2590800" y="6866467"/>
                </a:lnTo>
                <a:cubicBezTo>
                  <a:pt x="2587978" y="4577645"/>
                  <a:pt x="2585155" y="2288822"/>
                  <a:pt x="2582333" y="0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Freeform 13"/>
          <p:cNvSpPr/>
          <p:nvPr/>
        </p:nvSpPr>
        <p:spPr>
          <a:xfrm>
            <a:off x="8932333" y="3048000"/>
            <a:ext cx="3259667" cy="3810000"/>
          </a:xfrm>
          <a:custGeom>
            <a:avLst/>
            <a:gdLst>
              <a:gd name="connsiteX0" fmla="*/ 0 w 3259667"/>
              <a:gd name="connsiteY0" fmla="*/ 3810000 h 3810000"/>
              <a:gd name="connsiteX1" fmla="*/ 3251200 w 3259667"/>
              <a:gd name="connsiteY1" fmla="*/ 0 h 3810000"/>
              <a:gd name="connsiteX2" fmla="*/ 3259667 w 3259667"/>
              <a:gd name="connsiteY2" fmla="*/ 3810000 h 3810000"/>
              <a:gd name="connsiteX3" fmla="*/ 0 w 3259667"/>
              <a:gd name="connsiteY3" fmla="*/ 3810000 h 38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259667" h="3810000">
                <a:moveTo>
                  <a:pt x="0" y="3810000"/>
                </a:moveTo>
                <a:lnTo>
                  <a:pt x="3251200" y="0"/>
                </a:lnTo>
                <a:cubicBezTo>
                  <a:pt x="3254022" y="1270000"/>
                  <a:pt x="3256845" y="2540000"/>
                  <a:pt x="3259667" y="3810000"/>
                </a:cubicBezTo>
                <a:lnTo>
                  <a:pt x="0" y="3810000"/>
                </a:lnTo>
                <a:close/>
              </a:path>
            </a:pathLst>
          </a:custGeom>
          <a:solidFill>
            <a:schemeClr val="accent2">
              <a:alpha val="72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Freeform 14"/>
          <p:cNvSpPr/>
          <p:nvPr/>
        </p:nvSpPr>
        <p:spPr>
          <a:xfrm>
            <a:off x="9338733" y="-8467"/>
            <a:ext cx="2853267" cy="6866467"/>
          </a:xfrm>
          <a:custGeom>
            <a:avLst/>
            <a:gdLst>
              <a:gd name="connsiteX0" fmla="*/ 0 w 2853267"/>
              <a:gd name="connsiteY0" fmla="*/ 0 h 6866467"/>
              <a:gd name="connsiteX1" fmla="*/ 2472267 w 2853267"/>
              <a:gd name="connsiteY1" fmla="*/ 6866467 h 6866467"/>
              <a:gd name="connsiteX2" fmla="*/ 2853267 w 2853267"/>
              <a:gd name="connsiteY2" fmla="*/ 6858000 h 6866467"/>
              <a:gd name="connsiteX3" fmla="*/ 2853267 w 2853267"/>
              <a:gd name="connsiteY3" fmla="*/ 0 h 6866467"/>
              <a:gd name="connsiteX4" fmla="*/ 0 w 2853267"/>
              <a:gd name="connsiteY4" fmla="*/ 0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853267" h="6866467">
                <a:moveTo>
                  <a:pt x="0" y="0"/>
                </a:moveTo>
                <a:lnTo>
                  <a:pt x="2472267" y="6866467"/>
                </a:lnTo>
                <a:lnTo>
                  <a:pt x="2853267" y="6858000"/>
                </a:lnTo>
                <a:lnTo>
                  <a:pt x="2853267" y="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>
              <a:lumMod val="75000"/>
              <a:alpha val="7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Freeform 15"/>
          <p:cNvSpPr/>
          <p:nvPr/>
        </p:nvSpPr>
        <p:spPr>
          <a:xfrm>
            <a:off x="10905067" y="-8467"/>
            <a:ext cx="1286933" cy="6866467"/>
          </a:xfrm>
          <a:custGeom>
            <a:avLst/>
            <a:gdLst>
              <a:gd name="connsiteX0" fmla="*/ 1016000 w 1286933"/>
              <a:gd name="connsiteY0" fmla="*/ 0 h 6866467"/>
              <a:gd name="connsiteX1" fmla="*/ 0 w 1286933"/>
              <a:gd name="connsiteY1" fmla="*/ 6866467 h 6866467"/>
              <a:gd name="connsiteX2" fmla="*/ 1286933 w 1286933"/>
              <a:gd name="connsiteY2" fmla="*/ 6866467 h 6866467"/>
              <a:gd name="connsiteX3" fmla="*/ 1278466 w 1286933"/>
              <a:gd name="connsiteY3" fmla="*/ 0 h 6866467"/>
              <a:gd name="connsiteX4" fmla="*/ 1016000 w 1286933"/>
              <a:gd name="connsiteY4" fmla="*/ 0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86933" h="6866467">
                <a:moveTo>
                  <a:pt x="1016000" y="0"/>
                </a:moveTo>
                <a:lnTo>
                  <a:pt x="0" y="6866467"/>
                </a:lnTo>
                <a:lnTo>
                  <a:pt x="1286933" y="6866467"/>
                </a:lnTo>
                <a:cubicBezTo>
                  <a:pt x="1284111" y="4577645"/>
                  <a:pt x="1281288" y="2288822"/>
                  <a:pt x="1278466" y="0"/>
                </a:cubicBezTo>
                <a:lnTo>
                  <a:pt x="1016000" y="0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  <a:alpha val="7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Freeform 16"/>
          <p:cNvSpPr/>
          <p:nvPr/>
        </p:nvSpPr>
        <p:spPr>
          <a:xfrm>
            <a:off x="10938934" y="-8468"/>
            <a:ext cx="1270244" cy="6866467"/>
          </a:xfrm>
          <a:custGeom>
            <a:avLst/>
            <a:gdLst>
              <a:gd name="connsiteX0" fmla="*/ 0 w 1244600"/>
              <a:gd name="connsiteY0" fmla="*/ 0 h 6874934"/>
              <a:gd name="connsiteX1" fmla="*/ 1117600 w 1244600"/>
              <a:gd name="connsiteY1" fmla="*/ 6866467 h 6874934"/>
              <a:gd name="connsiteX2" fmla="*/ 1244600 w 1244600"/>
              <a:gd name="connsiteY2" fmla="*/ 6874934 h 6874934"/>
              <a:gd name="connsiteX3" fmla="*/ 1236134 w 1244600"/>
              <a:gd name="connsiteY3" fmla="*/ 0 h 6874934"/>
              <a:gd name="connsiteX4" fmla="*/ 0 w 1244600"/>
              <a:gd name="connsiteY4" fmla="*/ 0 h 6874934"/>
              <a:gd name="connsiteX0" fmla="*/ 0 w 1253067"/>
              <a:gd name="connsiteY0" fmla="*/ 0 h 6874934"/>
              <a:gd name="connsiteX1" fmla="*/ 1117600 w 1253067"/>
              <a:gd name="connsiteY1" fmla="*/ 6866467 h 6874934"/>
              <a:gd name="connsiteX2" fmla="*/ 1244600 w 1253067"/>
              <a:gd name="connsiteY2" fmla="*/ 6874934 h 6874934"/>
              <a:gd name="connsiteX3" fmla="*/ 1253067 w 1253067"/>
              <a:gd name="connsiteY3" fmla="*/ 0 h 6874934"/>
              <a:gd name="connsiteX4" fmla="*/ 0 w 1253067"/>
              <a:gd name="connsiteY4" fmla="*/ 0 h 6874934"/>
              <a:gd name="connsiteX0" fmla="*/ 0 w 1270244"/>
              <a:gd name="connsiteY0" fmla="*/ 0 h 6866467"/>
              <a:gd name="connsiteX1" fmla="*/ 1117600 w 1270244"/>
              <a:gd name="connsiteY1" fmla="*/ 6866467 h 6866467"/>
              <a:gd name="connsiteX2" fmla="*/ 1270000 w 1270244"/>
              <a:gd name="connsiteY2" fmla="*/ 6866467 h 6866467"/>
              <a:gd name="connsiteX3" fmla="*/ 1253067 w 1270244"/>
              <a:gd name="connsiteY3" fmla="*/ 0 h 6866467"/>
              <a:gd name="connsiteX4" fmla="*/ 0 w 1270244"/>
              <a:gd name="connsiteY4" fmla="*/ 0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70244" h="6866467">
                <a:moveTo>
                  <a:pt x="0" y="0"/>
                </a:moveTo>
                <a:lnTo>
                  <a:pt x="1117600" y="6866467"/>
                </a:lnTo>
                <a:lnTo>
                  <a:pt x="1270000" y="6866467"/>
                </a:lnTo>
                <a:cubicBezTo>
                  <a:pt x="1272822" y="4574822"/>
                  <a:pt x="1250245" y="2291645"/>
                  <a:pt x="1253067" y="0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6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Freeform 17"/>
          <p:cNvSpPr/>
          <p:nvPr/>
        </p:nvSpPr>
        <p:spPr>
          <a:xfrm>
            <a:off x="10371667" y="3589867"/>
            <a:ext cx="1820333" cy="3268133"/>
          </a:xfrm>
          <a:custGeom>
            <a:avLst/>
            <a:gdLst>
              <a:gd name="connsiteX0" fmla="*/ 0 w 1820333"/>
              <a:gd name="connsiteY0" fmla="*/ 3268133 h 3268133"/>
              <a:gd name="connsiteX1" fmla="*/ 1811866 w 1820333"/>
              <a:gd name="connsiteY1" fmla="*/ 0 h 3268133"/>
              <a:gd name="connsiteX2" fmla="*/ 1820333 w 1820333"/>
              <a:gd name="connsiteY2" fmla="*/ 3259666 h 3268133"/>
              <a:gd name="connsiteX3" fmla="*/ 0 w 1820333"/>
              <a:gd name="connsiteY3" fmla="*/ 3268133 h 32681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20333" h="3268133">
                <a:moveTo>
                  <a:pt x="0" y="3268133"/>
                </a:moveTo>
                <a:lnTo>
                  <a:pt x="1811866" y="0"/>
                </a:lnTo>
                <a:cubicBezTo>
                  <a:pt x="1814688" y="1086555"/>
                  <a:pt x="1817511" y="2173111"/>
                  <a:pt x="1820333" y="3259666"/>
                </a:cubicBezTo>
                <a:lnTo>
                  <a:pt x="0" y="3268133"/>
                </a:lnTo>
                <a:close/>
              </a:path>
            </a:pathLst>
          </a:custGeom>
          <a:solidFill>
            <a:schemeClr val="accent1">
              <a:alpha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Freeform 18"/>
          <p:cNvSpPr/>
          <p:nvPr/>
        </p:nvSpPr>
        <p:spPr>
          <a:xfrm>
            <a:off x="-8467" y="4013200"/>
            <a:ext cx="457200" cy="2853267"/>
          </a:xfrm>
          <a:custGeom>
            <a:avLst/>
            <a:gdLst>
              <a:gd name="connsiteX0" fmla="*/ 0 w 457200"/>
              <a:gd name="connsiteY0" fmla="*/ 0 h 2853267"/>
              <a:gd name="connsiteX1" fmla="*/ 457200 w 457200"/>
              <a:gd name="connsiteY1" fmla="*/ 2853267 h 2853267"/>
              <a:gd name="connsiteX2" fmla="*/ 0 w 457200"/>
              <a:gd name="connsiteY2" fmla="*/ 2844800 h 2853267"/>
              <a:gd name="connsiteX3" fmla="*/ 0 w 457200"/>
              <a:gd name="connsiteY3" fmla="*/ 0 h 28532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57200" h="2853267">
                <a:moveTo>
                  <a:pt x="0" y="0"/>
                </a:moveTo>
                <a:lnTo>
                  <a:pt x="457200" y="2853267"/>
                </a:lnTo>
                <a:lnTo>
                  <a:pt x="0" y="2844800"/>
                </a:lnTo>
                <a:cubicBezTo>
                  <a:pt x="2822" y="1905000"/>
                  <a:pt x="5645" y="965200"/>
                  <a:pt x="0" y="0"/>
                </a:cubicBezTo>
                <a:close/>
              </a:path>
            </a:pathLst>
          </a:cu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32153" y="2160983"/>
            <a:ext cx="382921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43205" y="2160983"/>
            <a:ext cx="383079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/>
              <a:pPr/>
              <a:t>10/19/2020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7" name="Straight Connector 16"/>
          <p:cNvCxnSpPr/>
          <p:nvPr/>
        </p:nvCxnSpPr>
        <p:spPr>
          <a:xfrm flipV="1">
            <a:off x="7425267" y="3681413"/>
            <a:ext cx="4763558" cy="3176587"/>
          </a:xfrm>
          <a:prstGeom prst="line">
            <a:avLst/>
          </a:prstGeom>
          <a:ln w="9525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9371012" y="0"/>
            <a:ext cx="1219200" cy="6858000"/>
          </a:xfrm>
          <a:prstGeom prst="line">
            <a:avLst/>
          </a:prstGeom>
          <a:ln w="9525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Freeform 7"/>
          <p:cNvSpPr/>
          <p:nvPr/>
        </p:nvSpPr>
        <p:spPr>
          <a:xfrm>
            <a:off x="9186333" y="-8467"/>
            <a:ext cx="3005667" cy="6866467"/>
          </a:xfrm>
          <a:custGeom>
            <a:avLst/>
            <a:gdLst>
              <a:gd name="connsiteX0" fmla="*/ 2023534 w 3005667"/>
              <a:gd name="connsiteY0" fmla="*/ 8467 h 6866467"/>
              <a:gd name="connsiteX1" fmla="*/ 0 w 3005667"/>
              <a:gd name="connsiteY1" fmla="*/ 6866467 h 6866467"/>
              <a:gd name="connsiteX2" fmla="*/ 2997200 w 3005667"/>
              <a:gd name="connsiteY2" fmla="*/ 6858000 h 6866467"/>
              <a:gd name="connsiteX3" fmla="*/ 3005667 w 3005667"/>
              <a:gd name="connsiteY3" fmla="*/ 0 h 6866467"/>
              <a:gd name="connsiteX4" fmla="*/ 2023534 w 3005667"/>
              <a:gd name="connsiteY4" fmla="*/ 8467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005667" h="6866467">
                <a:moveTo>
                  <a:pt x="2023534" y="8467"/>
                </a:moveTo>
                <a:lnTo>
                  <a:pt x="0" y="6866467"/>
                </a:lnTo>
                <a:lnTo>
                  <a:pt x="2997200" y="6858000"/>
                </a:lnTo>
                <a:cubicBezTo>
                  <a:pt x="3000022" y="4572000"/>
                  <a:pt x="3002845" y="2286000"/>
                  <a:pt x="3005667" y="0"/>
                </a:cubicBezTo>
                <a:lnTo>
                  <a:pt x="2023534" y="8467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8"/>
          <p:cNvSpPr/>
          <p:nvPr/>
        </p:nvSpPr>
        <p:spPr>
          <a:xfrm>
            <a:off x="9601200" y="-8467"/>
            <a:ext cx="2590800" cy="6866467"/>
          </a:xfrm>
          <a:custGeom>
            <a:avLst/>
            <a:gdLst>
              <a:gd name="connsiteX0" fmla="*/ 0 w 2590800"/>
              <a:gd name="connsiteY0" fmla="*/ 0 h 6866467"/>
              <a:gd name="connsiteX1" fmla="*/ 1202267 w 2590800"/>
              <a:gd name="connsiteY1" fmla="*/ 6866467 h 6866467"/>
              <a:gd name="connsiteX2" fmla="*/ 2590800 w 2590800"/>
              <a:gd name="connsiteY2" fmla="*/ 6866467 h 6866467"/>
              <a:gd name="connsiteX3" fmla="*/ 2582333 w 2590800"/>
              <a:gd name="connsiteY3" fmla="*/ 0 h 6866467"/>
              <a:gd name="connsiteX4" fmla="*/ 0 w 2590800"/>
              <a:gd name="connsiteY4" fmla="*/ 0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90800" h="6866467">
                <a:moveTo>
                  <a:pt x="0" y="0"/>
                </a:moveTo>
                <a:lnTo>
                  <a:pt x="1202267" y="6866467"/>
                </a:lnTo>
                <a:lnTo>
                  <a:pt x="2590800" y="6866467"/>
                </a:lnTo>
                <a:cubicBezTo>
                  <a:pt x="2587978" y="4577645"/>
                  <a:pt x="2585155" y="2288822"/>
                  <a:pt x="2582333" y="0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8932333" y="3048000"/>
            <a:ext cx="3259667" cy="3810000"/>
          </a:xfrm>
          <a:custGeom>
            <a:avLst/>
            <a:gdLst>
              <a:gd name="connsiteX0" fmla="*/ 0 w 3259667"/>
              <a:gd name="connsiteY0" fmla="*/ 3810000 h 3810000"/>
              <a:gd name="connsiteX1" fmla="*/ 3251200 w 3259667"/>
              <a:gd name="connsiteY1" fmla="*/ 0 h 3810000"/>
              <a:gd name="connsiteX2" fmla="*/ 3259667 w 3259667"/>
              <a:gd name="connsiteY2" fmla="*/ 3810000 h 3810000"/>
              <a:gd name="connsiteX3" fmla="*/ 0 w 3259667"/>
              <a:gd name="connsiteY3" fmla="*/ 3810000 h 38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259667" h="3810000">
                <a:moveTo>
                  <a:pt x="0" y="3810000"/>
                </a:moveTo>
                <a:lnTo>
                  <a:pt x="3251200" y="0"/>
                </a:lnTo>
                <a:cubicBezTo>
                  <a:pt x="3254022" y="1270000"/>
                  <a:pt x="3256845" y="2540000"/>
                  <a:pt x="3259667" y="3810000"/>
                </a:cubicBezTo>
                <a:lnTo>
                  <a:pt x="0" y="3810000"/>
                </a:lnTo>
                <a:close/>
              </a:path>
            </a:pathLst>
          </a:custGeom>
          <a:solidFill>
            <a:schemeClr val="accent2">
              <a:alpha val="72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 10"/>
          <p:cNvSpPr/>
          <p:nvPr/>
        </p:nvSpPr>
        <p:spPr>
          <a:xfrm>
            <a:off x="9338733" y="-8467"/>
            <a:ext cx="2853267" cy="6866467"/>
          </a:xfrm>
          <a:custGeom>
            <a:avLst/>
            <a:gdLst>
              <a:gd name="connsiteX0" fmla="*/ 0 w 2853267"/>
              <a:gd name="connsiteY0" fmla="*/ 0 h 6866467"/>
              <a:gd name="connsiteX1" fmla="*/ 2472267 w 2853267"/>
              <a:gd name="connsiteY1" fmla="*/ 6866467 h 6866467"/>
              <a:gd name="connsiteX2" fmla="*/ 2853267 w 2853267"/>
              <a:gd name="connsiteY2" fmla="*/ 6858000 h 6866467"/>
              <a:gd name="connsiteX3" fmla="*/ 2853267 w 2853267"/>
              <a:gd name="connsiteY3" fmla="*/ 0 h 6866467"/>
              <a:gd name="connsiteX4" fmla="*/ 0 w 2853267"/>
              <a:gd name="connsiteY4" fmla="*/ 0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853267" h="6866467">
                <a:moveTo>
                  <a:pt x="0" y="0"/>
                </a:moveTo>
                <a:lnTo>
                  <a:pt x="2472267" y="6866467"/>
                </a:lnTo>
                <a:lnTo>
                  <a:pt x="2853267" y="6858000"/>
                </a:lnTo>
                <a:lnTo>
                  <a:pt x="2853267" y="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>
              <a:lumMod val="75000"/>
              <a:alpha val="7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reeform 11"/>
          <p:cNvSpPr/>
          <p:nvPr/>
        </p:nvSpPr>
        <p:spPr>
          <a:xfrm>
            <a:off x="10905067" y="-8467"/>
            <a:ext cx="1286933" cy="6866467"/>
          </a:xfrm>
          <a:custGeom>
            <a:avLst/>
            <a:gdLst>
              <a:gd name="connsiteX0" fmla="*/ 1016000 w 1286933"/>
              <a:gd name="connsiteY0" fmla="*/ 0 h 6866467"/>
              <a:gd name="connsiteX1" fmla="*/ 0 w 1286933"/>
              <a:gd name="connsiteY1" fmla="*/ 6866467 h 6866467"/>
              <a:gd name="connsiteX2" fmla="*/ 1286933 w 1286933"/>
              <a:gd name="connsiteY2" fmla="*/ 6866467 h 6866467"/>
              <a:gd name="connsiteX3" fmla="*/ 1278466 w 1286933"/>
              <a:gd name="connsiteY3" fmla="*/ 0 h 6866467"/>
              <a:gd name="connsiteX4" fmla="*/ 1016000 w 1286933"/>
              <a:gd name="connsiteY4" fmla="*/ 0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86933" h="6866467">
                <a:moveTo>
                  <a:pt x="1016000" y="0"/>
                </a:moveTo>
                <a:lnTo>
                  <a:pt x="0" y="6866467"/>
                </a:lnTo>
                <a:lnTo>
                  <a:pt x="1286933" y="6866467"/>
                </a:lnTo>
                <a:cubicBezTo>
                  <a:pt x="1284111" y="4577645"/>
                  <a:pt x="1281288" y="2288822"/>
                  <a:pt x="1278466" y="0"/>
                </a:cubicBezTo>
                <a:lnTo>
                  <a:pt x="1016000" y="0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  <a:alpha val="7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Freeform 12"/>
          <p:cNvSpPr/>
          <p:nvPr/>
        </p:nvSpPr>
        <p:spPr>
          <a:xfrm>
            <a:off x="10938934" y="-8468"/>
            <a:ext cx="1270244" cy="6866467"/>
          </a:xfrm>
          <a:custGeom>
            <a:avLst/>
            <a:gdLst>
              <a:gd name="connsiteX0" fmla="*/ 0 w 1244600"/>
              <a:gd name="connsiteY0" fmla="*/ 0 h 6874934"/>
              <a:gd name="connsiteX1" fmla="*/ 1117600 w 1244600"/>
              <a:gd name="connsiteY1" fmla="*/ 6866467 h 6874934"/>
              <a:gd name="connsiteX2" fmla="*/ 1244600 w 1244600"/>
              <a:gd name="connsiteY2" fmla="*/ 6874934 h 6874934"/>
              <a:gd name="connsiteX3" fmla="*/ 1236134 w 1244600"/>
              <a:gd name="connsiteY3" fmla="*/ 0 h 6874934"/>
              <a:gd name="connsiteX4" fmla="*/ 0 w 1244600"/>
              <a:gd name="connsiteY4" fmla="*/ 0 h 6874934"/>
              <a:gd name="connsiteX0" fmla="*/ 0 w 1253067"/>
              <a:gd name="connsiteY0" fmla="*/ 0 h 6874934"/>
              <a:gd name="connsiteX1" fmla="*/ 1117600 w 1253067"/>
              <a:gd name="connsiteY1" fmla="*/ 6866467 h 6874934"/>
              <a:gd name="connsiteX2" fmla="*/ 1244600 w 1253067"/>
              <a:gd name="connsiteY2" fmla="*/ 6874934 h 6874934"/>
              <a:gd name="connsiteX3" fmla="*/ 1253067 w 1253067"/>
              <a:gd name="connsiteY3" fmla="*/ 0 h 6874934"/>
              <a:gd name="connsiteX4" fmla="*/ 0 w 1253067"/>
              <a:gd name="connsiteY4" fmla="*/ 0 h 6874934"/>
              <a:gd name="connsiteX0" fmla="*/ 0 w 1270244"/>
              <a:gd name="connsiteY0" fmla="*/ 0 h 6866467"/>
              <a:gd name="connsiteX1" fmla="*/ 1117600 w 1270244"/>
              <a:gd name="connsiteY1" fmla="*/ 6866467 h 6866467"/>
              <a:gd name="connsiteX2" fmla="*/ 1270000 w 1270244"/>
              <a:gd name="connsiteY2" fmla="*/ 6866467 h 6866467"/>
              <a:gd name="connsiteX3" fmla="*/ 1253067 w 1270244"/>
              <a:gd name="connsiteY3" fmla="*/ 0 h 6866467"/>
              <a:gd name="connsiteX4" fmla="*/ 0 w 1270244"/>
              <a:gd name="connsiteY4" fmla="*/ 0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70244" h="6866467">
                <a:moveTo>
                  <a:pt x="0" y="0"/>
                </a:moveTo>
                <a:lnTo>
                  <a:pt x="1117600" y="6866467"/>
                </a:lnTo>
                <a:lnTo>
                  <a:pt x="1270000" y="6866467"/>
                </a:lnTo>
                <a:cubicBezTo>
                  <a:pt x="1272822" y="4574822"/>
                  <a:pt x="1250245" y="2291645"/>
                  <a:pt x="1253067" y="0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6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Freeform 13"/>
          <p:cNvSpPr/>
          <p:nvPr/>
        </p:nvSpPr>
        <p:spPr>
          <a:xfrm>
            <a:off x="10371667" y="3589867"/>
            <a:ext cx="1820333" cy="3268133"/>
          </a:xfrm>
          <a:custGeom>
            <a:avLst/>
            <a:gdLst>
              <a:gd name="connsiteX0" fmla="*/ 0 w 1820333"/>
              <a:gd name="connsiteY0" fmla="*/ 3268133 h 3268133"/>
              <a:gd name="connsiteX1" fmla="*/ 1811866 w 1820333"/>
              <a:gd name="connsiteY1" fmla="*/ 0 h 3268133"/>
              <a:gd name="connsiteX2" fmla="*/ 1820333 w 1820333"/>
              <a:gd name="connsiteY2" fmla="*/ 3259666 h 3268133"/>
              <a:gd name="connsiteX3" fmla="*/ 0 w 1820333"/>
              <a:gd name="connsiteY3" fmla="*/ 3268133 h 32681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20333" h="3268133">
                <a:moveTo>
                  <a:pt x="0" y="3268133"/>
                </a:moveTo>
                <a:lnTo>
                  <a:pt x="1811866" y="0"/>
                </a:lnTo>
                <a:cubicBezTo>
                  <a:pt x="1814688" y="1086555"/>
                  <a:pt x="1817511" y="2173111"/>
                  <a:pt x="1820333" y="3259666"/>
                </a:cubicBezTo>
                <a:lnTo>
                  <a:pt x="0" y="3268133"/>
                </a:lnTo>
                <a:close/>
              </a:path>
            </a:pathLst>
          </a:custGeom>
          <a:solidFill>
            <a:schemeClr val="accent1">
              <a:alpha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Freeform 14"/>
          <p:cNvSpPr/>
          <p:nvPr/>
        </p:nvSpPr>
        <p:spPr>
          <a:xfrm>
            <a:off x="-8467" y="4013200"/>
            <a:ext cx="457200" cy="2853267"/>
          </a:xfrm>
          <a:custGeom>
            <a:avLst/>
            <a:gdLst>
              <a:gd name="connsiteX0" fmla="*/ 0 w 457200"/>
              <a:gd name="connsiteY0" fmla="*/ 0 h 2853267"/>
              <a:gd name="connsiteX1" fmla="*/ 457200 w 457200"/>
              <a:gd name="connsiteY1" fmla="*/ 2853267 h 2853267"/>
              <a:gd name="connsiteX2" fmla="*/ 0 w 457200"/>
              <a:gd name="connsiteY2" fmla="*/ 2844800 h 2853267"/>
              <a:gd name="connsiteX3" fmla="*/ 0 w 457200"/>
              <a:gd name="connsiteY3" fmla="*/ 0 h 28532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57200" h="2853267">
                <a:moveTo>
                  <a:pt x="0" y="0"/>
                </a:moveTo>
                <a:lnTo>
                  <a:pt x="457200" y="2853267"/>
                </a:lnTo>
                <a:lnTo>
                  <a:pt x="0" y="2844800"/>
                </a:lnTo>
                <a:cubicBezTo>
                  <a:pt x="2822" y="1905000"/>
                  <a:pt x="5645" y="965200"/>
                  <a:pt x="0" y="0"/>
                </a:cubicBezTo>
                <a:close/>
              </a:path>
            </a:pathLst>
          </a:cu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/>
              <a:pPr/>
              <a:t>10/19/2020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5" name="Straight Connector 14"/>
          <p:cNvCxnSpPr/>
          <p:nvPr/>
        </p:nvCxnSpPr>
        <p:spPr>
          <a:xfrm flipV="1">
            <a:off x="7425267" y="3681413"/>
            <a:ext cx="4763558" cy="3176587"/>
          </a:xfrm>
          <a:prstGeom prst="line">
            <a:avLst/>
          </a:prstGeom>
          <a:ln w="9525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>
            <a:off x="9371012" y="0"/>
            <a:ext cx="1219200" cy="6858000"/>
          </a:xfrm>
          <a:prstGeom prst="line">
            <a:avLst/>
          </a:prstGeom>
          <a:ln w="9525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Freeform 7"/>
          <p:cNvSpPr/>
          <p:nvPr/>
        </p:nvSpPr>
        <p:spPr>
          <a:xfrm>
            <a:off x="9186333" y="-8467"/>
            <a:ext cx="3005667" cy="6866467"/>
          </a:xfrm>
          <a:custGeom>
            <a:avLst/>
            <a:gdLst>
              <a:gd name="connsiteX0" fmla="*/ 2023534 w 3005667"/>
              <a:gd name="connsiteY0" fmla="*/ 8467 h 6866467"/>
              <a:gd name="connsiteX1" fmla="*/ 0 w 3005667"/>
              <a:gd name="connsiteY1" fmla="*/ 6866467 h 6866467"/>
              <a:gd name="connsiteX2" fmla="*/ 2997200 w 3005667"/>
              <a:gd name="connsiteY2" fmla="*/ 6858000 h 6866467"/>
              <a:gd name="connsiteX3" fmla="*/ 3005667 w 3005667"/>
              <a:gd name="connsiteY3" fmla="*/ 0 h 6866467"/>
              <a:gd name="connsiteX4" fmla="*/ 2023534 w 3005667"/>
              <a:gd name="connsiteY4" fmla="*/ 8467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005667" h="6866467">
                <a:moveTo>
                  <a:pt x="2023534" y="8467"/>
                </a:moveTo>
                <a:lnTo>
                  <a:pt x="0" y="6866467"/>
                </a:lnTo>
                <a:lnTo>
                  <a:pt x="2997200" y="6858000"/>
                </a:lnTo>
                <a:cubicBezTo>
                  <a:pt x="3000022" y="4572000"/>
                  <a:pt x="3002845" y="2286000"/>
                  <a:pt x="3005667" y="0"/>
                </a:cubicBezTo>
                <a:lnTo>
                  <a:pt x="2023534" y="8467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8"/>
          <p:cNvSpPr/>
          <p:nvPr/>
        </p:nvSpPr>
        <p:spPr>
          <a:xfrm>
            <a:off x="9601200" y="-8467"/>
            <a:ext cx="2590800" cy="6866467"/>
          </a:xfrm>
          <a:custGeom>
            <a:avLst/>
            <a:gdLst>
              <a:gd name="connsiteX0" fmla="*/ 0 w 2590800"/>
              <a:gd name="connsiteY0" fmla="*/ 0 h 6866467"/>
              <a:gd name="connsiteX1" fmla="*/ 1202267 w 2590800"/>
              <a:gd name="connsiteY1" fmla="*/ 6866467 h 6866467"/>
              <a:gd name="connsiteX2" fmla="*/ 2590800 w 2590800"/>
              <a:gd name="connsiteY2" fmla="*/ 6866467 h 6866467"/>
              <a:gd name="connsiteX3" fmla="*/ 2582333 w 2590800"/>
              <a:gd name="connsiteY3" fmla="*/ 0 h 6866467"/>
              <a:gd name="connsiteX4" fmla="*/ 0 w 2590800"/>
              <a:gd name="connsiteY4" fmla="*/ 0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90800" h="6866467">
                <a:moveTo>
                  <a:pt x="0" y="0"/>
                </a:moveTo>
                <a:lnTo>
                  <a:pt x="1202267" y="6866467"/>
                </a:lnTo>
                <a:lnTo>
                  <a:pt x="2590800" y="6866467"/>
                </a:lnTo>
                <a:cubicBezTo>
                  <a:pt x="2587978" y="4577645"/>
                  <a:pt x="2585155" y="2288822"/>
                  <a:pt x="2582333" y="0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8932333" y="3048000"/>
            <a:ext cx="3259667" cy="3810000"/>
          </a:xfrm>
          <a:custGeom>
            <a:avLst/>
            <a:gdLst>
              <a:gd name="connsiteX0" fmla="*/ 0 w 3259667"/>
              <a:gd name="connsiteY0" fmla="*/ 3810000 h 3810000"/>
              <a:gd name="connsiteX1" fmla="*/ 3251200 w 3259667"/>
              <a:gd name="connsiteY1" fmla="*/ 0 h 3810000"/>
              <a:gd name="connsiteX2" fmla="*/ 3259667 w 3259667"/>
              <a:gd name="connsiteY2" fmla="*/ 3810000 h 3810000"/>
              <a:gd name="connsiteX3" fmla="*/ 0 w 3259667"/>
              <a:gd name="connsiteY3" fmla="*/ 3810000 h 38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259667" h="3810000">
                <a:moveTo>
                  <a:pt x="0" y="3810000"/>
                </a:moveTo>
                <a:lnTo>
                  <a:pt x="3251200" y="0"/>
                </a:lnTo>
                <a:cubicBezTo>
                  <a:pt x="3254022" y="1270000"/>
                  <a:pt x="3256845" y="2540000"/>
                  <a:pt x="3259667" y="3810000"/>
                </a:cubicBezTo>
                <a:lnTo>
                  <a:pt x="0" y="3810000"/>
                </a:lnTo>
                <a:close/>
              </a:path>
            </a:pathLst>
          </a:custGeom>
          <a:solidFill>
            <a:schemeClr val="accent2">
              <a:alpha val="72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 10"/>
          <p:cNvSpPr/>
          <p:nvPr/>
        </p:nvSpPr>
        <p:spPr>
          <a:xfrm>
            <a:off x="9338733" y="-8467"/>
            <a:ext cx="2853267" cy="6866467"/>
          </a:xfrm>
          <a:custGeom>
            <a:avLst/>
            <a:gdLst>
              <a:gd name="connsiteX0" fmla="*/ 0 w 2853267"/>
              <a:gd name="connsiteY0" fmla="*/ 0 h 6866467"/>
              <a:gd name="connsiteX1" fmla="*/ 2472267 w 2853267"/>
              <a:gd name="connsiteY1" fmla="*/ 6866467 h 6866467"/>
              <a:gd name="connsiteX2" fmla="*/ 2853267 w 2853267"/>
              <a:gd name="connsiteY2" fmla="*/ 6858000 h 6866467"/>
              <a:gd name="connsiteX3" fmla="*/ 2853267 w 2853267"/>
              <a:gd name="connsiteY3" fmla="*/ 0 h 6866467"/>
              <a:gd name="connsiteX4" fmla="*/ 0 w 2853267"/>
              <a:gd name="connsiteY4" fmla="*/ 0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853267" h="6866467">
                <a:moveTo>
                  <a:pt x="0" y="0"/>
                </a:moveTo>
                <a:lnTo>
                  <a:pt x="2472267" y="6866467"/>
                </a:lnTo>
                <a:lnTo>
                  <a:pt x="2853267" y="6858000"/>
                </a:lnTo>
                <a:lnTo>
                  <a:pt x="2853267" y="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>
              <a:lumMod val="75000"/>
              <a:alpha val="7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reeform 11"/>
          <p:cNvSpPr/>
          <p:nvPr/>
        </p:nvSpPr>
        <p:spPr>
          <a:xfrm>
            <a:off x="10905067" y="-8467"/>
            <a:ext cx="1286933" cy="6866467"/>
          </a:xfrm>
          <a:custGeom>
            <a:avLst/>
            <a:gdLst>
              <a:gd name="connsiteX0" fmla="*/ 1016000 w 1286933"/>
              <a:gd name="connsiteY0" fmla="*/ 0 h 6866467"/>
              <a:gd name="connsiteX1" fmla="*/ 0 w 1286933"/>
              <a:gd name="connsiteY1" fmla="*/ 6866467 h 6866467"/>
              <a:gd name="connsiteX2" fmla="*/ 1286933 w 1286933"/>
              <a:gd name="connsiteY2" fmla="*/ 6866467 h 6866467"/>
              <a:gd name="connsiteX3" fmla="*/ 1278466 w 1286933"/>
              <a:gd name="connsiteY3" fmla="*/ 0 h 6866467"/>
              <a:gd name="connsiteX4" fmla="*/ 1016000 w 1286933"/>
              <a:gd name="connsiteY4" fmla="*/ 0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86933" h="6866467">
                <a:moveTo>
                  <a:pt x="1016000" y="0"/>
                </a:moveTo>
                <a:lnTo>
                  <a:pt x="0" y="6866467"/>
                </a:lnTo>
                <a:lnTo>
                  <a:pt x="1286933" y="6866467"/>
                </a:lnTo>
                <a:cubicBezTo>
                  <a:pt x="1284111" y="4577645"/>
                  <a:pt x="1281288" y="2288822"/>
                  <a:pt x="1278466" y="0"/>
                </a:cubicBezTo>
                <a:lnTo>
                  <a:pt x="1016000" y="0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  <a:alpha val="7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Freeform 12"/>
          <p:cNvSpPr/>
          <p:nvPr/>
        </p:nvSpPr>
        <p:spPr>
          <a:xfrm>
            <a:off x="10938934" y="-8468"/>
            <a:ext cx="1270244" cy="6866467"/>
          </a:xfrm>
          <a:custGeom>
            <a:avLst/>
            <a:gdLst>
              <a:gd name="connsiteX0" fmla="*/ 0 w 1244600"/>
              <a:gd name="connsiteY0" fmla="*/ 0 h 6874934"/>
              <a:gd name="connsiteX1" fmla="*/ 1117600 w 1244600"/>
              <a:gd name="connsiteY1" fmla="*/ 6866467 h 6874934"/>
              <a:gd name="connsiteX2" fmla="*/ 1244600 w 1244600"/>
              <a:gd name="connsiteY2" fmla="*/ 6874934 h 6874934"/>
              <a:gd name="connsiteX3" fmla="*/ 1236134 w 1244600"/>
              <a:gd name="connsiteY3" fmla="*/ 0 h 6874934"/>
              <a:gd name="connsiteX4" fmla="*/ 0 w 1244600"/>
              <a:gd name="connsiteY4" fmla="*/ 0 h 6874934"/>
              <a:gd name="connsiteX0" fmla="*/ 0 w 1253067"/>
              <a:gd name="connsiteY0" fmla="*/ 0 h 6874934"/>
              <a:gd name="connsiteX1" fmla="*/ 1117600 w 1253067"/>
              <a:gd name="connsiteY1" fmla="*/ 6866467 h 6874934"/>
              <a:gd name="connsiteX2" fmla="*/ 1244600 w 1253067"/>
              <a:gd name="connsiteY2" fmla="*/ 6874934 h 6874934"/>
              <a:gd name="connsiteX3" fmla="*/ 1253067 w 1253067"/>
              <a:gd name="connsiteY3" fmla="*/ 0 h 6874934"/>
              <a:gd name="connsiteX4" fmla="*/ 0 w 1253067"/>
              <a:gd name="connsiteY4" fmla="*/ 0 h 6874934"/>
              <a:gd name="connsiteX0" fmla="*/ 0 w 1270244"/>
              <a:gd name="connsiteY0" fmla="*/ 0 h 6866467"/>
              <a:gd name="connsiteX1" fmla="*/ 1117600 w 1270244"/>
              <a:gd name="connsiteY1" fmla="*/ 6866467 h 6866467"/>
              <a:gd name="connsiteX2" fmla="*/ 1270000 w 1270244"/>
              <a:gd name="connsiteY2" fmla="*/ 6866467 h 6866467"/>
              <a:gd name="connsiteX3" fmla="*/ 1253067 w 1270244"/>
              <a:gd name="connsiteY3" fmla="*/ 0 h 6866467"/>
              <a:gd name="connsiteX4" fmla="*/ 0 w 1270244"/>
              <a:gd name="connsiteY4" fmla="*/ 0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70244" h="6866467">
                <a:moveTo>
                  <a:pt x="0" y="0"/>
                </a:moveTo>
                <a:lnTo>
                  <a:pt x="1117600" y="6866467"/>
                </a:lnTo>
                <a:lnTo>
                  <a:pt x="1270000" y="6866467"/>
                </a:lnTo>
                <a:cubicBezTo>
                  <a:pt x="1272822" y="4574822"/>
                  <a:pt x="1250245" y="2291645"/>
                  <a:pt x="1253067" y="0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6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Freeform 13"/>
          <p:cNvSpPr/>
          <p:nvPr/>
        </p:nvSpPr>
        <p:spPr>
          <a:xfrm>
            <a:off x="10371667" y="3589867"/>
            <a:ext cx="1820333" cy="3268133"/>
          </a:xfrm>
          <a:custGeom>
            <a:avLst/>
            <a:gdLst>
              <a:gd name="connsiteX0" fmla="*/ 0 w 1820333"/>
              <a:gd name="connsiteY0" fmla="*/ 3268133 h 3268133"/>
              <a:gd name="connsiteX1" fmla="*/ 1811866 w 1820333"/>
              <a:gd name="connsiteY1" fmla="*/ 0 h 3268133"/>
              <a:gd name="connsiteX2" fmla="*/ 1820333 w 1820333"/>
              <a:gd name="connsiteY2" fmla="*/ 3259666 h 3268133"/>
              <a:gd name="connsiteX3" fmla="*/ 0 w 1820333"/>
              <a:gd name="connsiteY3" fmla="*/ 3268133 h 32681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20333" h="3268133">
                <a:moveTo>
                  <a:pt x="0" y="3268133"/>
                </a:moveTo>
                <a:lnTo>
                  <a:pt x="1811866" y="0"/>
                </a:lnTo>
                <a:cubicBezTo>
                  <a:pt x="1814688" y="1086555"/>
                  <a:pt x="1817511" y="2173111"/>
                  <a:pt x="1820333" y="3259666"/>
                </a:cubicBezTo>
                <a:lnTo>
                  <a:pt x="0" y="3268133"/>
                </a:lnTo>
                <a:close/>
              </a:path>
            </a:pathLst>
          </a:custGeom>
          <a:solidFill>
            <a:schemeClr val="accent1">
              <a:alpha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/>
              <a:pPr/>
              <a:t>10/19/2020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/>
              <a:pPr/>
              <a:t>‹Nº›</a:t>
            </a:fld>
            <a:endParaRPr lang="en-US"/>
          </a:p>
        </p:txBody>
      </p:sp>
      <p:sp>
        <p:nvSpPr>
          <p:cNvPr id="16" name="Freeform 15"/>
          <p:cNvSpPr/>
          <p:nvPr/>
        </p:nvSpPr>
        <p:spPr>
          <a:xfrm>
            <a:off x="-8467" y="4013200"/>
            <a:ext cx="457200" cy="2853267"/>
          </a:xfrm>
          <a:custGeom>
            <a:avLst/>
            <a:gdLst>
              <a:gd name="connsiteX0" fmla="*/ 0 w 457200"/>
              <a:gd name="connsiteY0" fmla="*/ 0 h 2853267"/>
              <a:gd name="connsiteX1" fmla="*/ 457200 w 457200"/>
              <a:gd name="connsiteY1" fmla="*/ 2853267 h 2853267"/>
              <a:gd name="connsiteX2" fmla="*/ 0 w 457200"/>
              <a:gd name="connsiteY2" fmla="*/ 2844800 h 2853267"/>
              <a:gd name="connsiteX3" fmla="*/ 0 w 457200"/>
              <a:gd name="connsiteY3" fmla="*/ 0 h 28532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57200" h="2853267">
                <a:moveTo>
                  <a:pt x="0" y="0"/>
                </a:moveTo>
                <a:lnTo>
                  <a:pt x="457200" y="2853267"/>
                </a:lnTo>
                <a:lnTo>
                  <a:pt x="0" y="2844800"/>
                </a:lnTo>
                <a:cubicBezTo>
                  <a:pt x="2822" y="1905000"/>
                  <a:pt x="5645" y="965200"/>
                  <a:pt x="0" y="0"/>
                </a:cubicBezTo>
                <a:close/>
              </a:path>
            </a:pathLst>
          </a:cu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8" name="Straight Connector 17"/>
          <p:cNvCxnSpPr/>
          <p:nvPr/>
        </p:nvCxnSpPr>
        <p:spPr>
          <a:xfrm flipV="1">
            <a:off x="7425267" y="3681413"/>
            <a:ext cx="4763558" cy="3176587"/>
          </a:xfrm>
          <a:prstGeom prst="line">
            <a:avLst/>
          </a:prstGeom>
          <a:ln w="9525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9371012" y="0"/>
            <a:ext cx="1219200" cy="6858000"/>
          </a:xfrm>
          <a:prstGeom prst="line">
            <a:avLst/>
          </a:prstGeom>
          <a:ln w="9525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Freeform 9"/>
          <p:cNvSpPr/>
          <p:nvPr/>
        </p:nvSpPr>
        <p:spPr>
          <a:xfrm>
            <a:off x="9186333" y="-8467"/>
            <a:ext cx="3005667" cy="6866467"/>
          </a:xfrm>
          <a:custGeom>
            <a:avLst/>
            <a:gdLst>
              <a:gd name="connsiteX0" fmla="*/ 2023534 w 3005667"/>
              <a:gd name="connsiteY0" fmla="*/ 8467 h 6866467"/>
              <a:gd name="connsiteX1" fmla="*/ 0 w 3005667"/>
              <a:gd name="connsiteY1" fmla="*/ 6866467 h 6866467"/>
              <a:gd name="connsiteX2" fmla="*/ 2997200 w 3005667"/>
              <a:gd name="connsiteY2" fmla="*/ 6858000 h 6866467"/>
              <a:gd name="connsiteX3" fmla="*/ 3005667 w 3005667"/>
              <a:gd name="connsiteY3" fmla="*/ 0 h 6866467"/>
              <a:gd name="connsiteX4" fmla="*/ 2023534 w 3005667"/>
              <a:gd name="connsiteY4" fmla="*/ 8467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005667" h="6866467">
                <a:moveTo>
                  <a:pt x="2023534" y="8467"/>
                </a:moveTo>
                <a:lnTo>
                  <a:pt x="0" y="6866467"/>
                </a:lnTo>
                <a:lnTo>
                  <a:pt x="2997200" y="6858000"/>
                </a:lnTo>
                <a:cubicBezTo>
                  <a:pt x="3000022" y="4572000"/>
                  <a:pt x="3002845" y="2286000"/>
                  <a:pt x="3005667" y="0"/>
                </a:cubicBezTo>
                <a:lnTo>
                  <a:pt x="2023534" y="8467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 10"/>
          <p:cNvSpPr/>
          <p:nvPr/>
        </p:nvSpPr>
        <p:spPr>
          <a:xfrm>
            <a:off x="9601200" y="-8467"/>
            <a:ext cx="2590800" cy="6866467"/>
          </a:xfrm>
          <a:custGeom>
            <a:avLst/>
            <a:gdLst>
              <a:gd name="connsiteX0" fmla="*/ 0 w 2590800"/>
              <a:gd name="connsiteY0" fmla="*/ 0 h 6866467"/>
              <a:gd name="connsiteX1" fmla="*/ 1202267 w 2590800"/>
              <a:gd name="connsiteY1" fmla="*/ 6866467 h 6866467"/>
              <a:gd name="connsiteX2" fmla="*/ 2590800 w 2590800"/>
              <a:gd name="connsiteY2" fmla="*/ 6866467 h 6866467"/>
              <a:gd name="connsiteX3" fmla="*/ 2582333 w 2590800"/>
              <a:gd name="connsiteY3" fmla="*/ 0 h 6866467"/>
              <a:gd name="connsiteX4" fmla="*/ 0 w 2590800"/>
              <a:gd name="connsiteY4" fmla="*/ 0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90800" h="6866467">
                <a:moveTo>
                  <a:pt x="0" y="0"/>
                </a:moveTo>
                <a:lnTo>
                  <a:pt x="1202267" y="6866467"/>
                </a:lnTo>
                <a:lnTo>
                  <a:pt x="2590800" y="6866467"/>
                </a:lnTo>
                <a:cubicBezTo>
                  <a:pt x="2587978" y="4577645"/>
                  <a:pt x="2585155" y="2288822"/>
                  <a:pt x="2582333" y="0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reeform 11"/>
          <p:cNvSpPr/>
          <p:nvPr/>
        </p:nvSpPr>
        <p:spPr>
          <a:xfrm>
            <a:off x="8932333" y="3048000"/>
            <a:ext cx="3259667" cy="3810000"/>
          </a:xfrm>
          <a:custGeom>
            <a:avLst/>
            <a:gdLst>
              <a:gd name="connsiteX0" fmla="*/ 0 w 3259667"/>
              <a:gd name="connsiteY0" fmla="*/ 3810000 h 3810000"/>
              <a:gd name="connsiteX1" fmla="*/ 3251200 w 3259667"/>
              <a:gd name="connsiteY1" fmla="*/ 0 h 3810000"/>
              <a:gd name="connsiteX2" fmla="*/ 3259667 w 3259667"/>
              <a:gd name="connsiteY2" fmla="*/ 3810000 h 3810000"/>
              <a:gd name="connsiteX3" fmla="*/ 0 w 3259667"/>
              <a:gd name="connsiteY3" fmla="*/ 3810000 h 38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259667" h="3810000">
                <a:moveTo>
                  <a:pt x="0" y="3810000"/>
                </a:moveTo>
                <a:lnTo>
                  <a:pt x="3251200" y="0"/>
                </a:lnTo>
                <a:cubicBezTo>
                  <a:pt x="3254022" y="1270000"/>
                  <a:pt x="3256845" y="2540000"/>
                  <a:pt x="3259667" y="3810000"/>
                </a:cubicBezTo>
                <a:lnTo>
                  <a:pt x="0" y="3810000"/>
                </a:lnTo>
                <a:close/>
              </a:path>
            </a:pathLst>
          </a:custGeom>
          <a:solidFill>
            <a:schemeClr val="accent2">
              <a:alpha val="72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Freeform 12"/>
          <p:cNvSpPr/>
          <p:nvPr/>
        </p:nvSpPr>
        <p:spPr>
          <a:xfrm>
            <a:off x="9338733" y="-8467"/>
            <a:ext cx="2853267" cy="6866467"/>
          </a:xfrm>
          <a:custGeom>
            <a:avLst/>
            <a:gdLst>
              <a:gd name="connsiteX0" fmla="*/ 0 w 2853267"/>
              <a:gd name="connsiteY0" fmla="*/ 0 h 6866467"/>
              <a:gd name="connsiteX1" fmla="*/ 2472267 w 2853267"/>
              <a:gd name="connsiteY1" fmla="*/ 6866467 h 6866467"/>
              <a:gd name="connsiteX2" fmla="*/ 2853267 w 2853267"/>
              <a:gd name="connsiteY2" fmla="*/ 6858000 h 6866467"/>
              <a:gd name="connsiteX3" fmla="*/ 2853267 w 2853267"/>
              <a:gd name="connsiteY3" fmla="*/ 0 h 6866467"/>
              <a:gd name="connsiteX4" fmla="*/ 0 w 2853267"/>
              <a:gd name="connsiteY4" fmla="*/ 0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853267" h="6866467">
                <a:moveTo>
                  <a:pt x="0" y="0"/>
                </a:moveTo>
                <a:lnTo>
                  <a:pt x="2472267" y="6866467"/>
                </a:lnTo>
                <a:lnTo>
                  <a:pt x="2853267" y="6858000"/>
                </a:lnTo>
                <a:lnTo>
                  <a:pt x="2853267" y="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>
              <a:lumMod val="75000"/>
              <a:alpha val="7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Freeform 13"/>
          <p:cNvSpPr/>
          <p:nvPr/>
        </p:nvSpPr>
        <p:spPr>
          <a:xfrm>
            <a:off x="10905067" y="-8467"/>
            <a:ext cx="1286933" cy="6866467"/>
          </a:xfrm>
          <a:custGeom>
            <a:avLst/>
            <a:gdLst>
              <a:gd name="connsiteX0" fmla="*/ 1016000 w 1286933"/>
              <a:gd name="connsiteY0" fmla="*/ 0 h 6866467"/>
              <a:gd name="connsiteX1" fmla="*/ 0 w 1286933"/>
              <a:gd name="connsiteY1" fmla="*/ 6866467 h 6866467"/>
              <a:gd name="connsiteX2" fmla="*/ 1286933 w 1286933"/>
              <a:gd name="connsiteY2" fmla="*/ 6866467 h 6866467"/>
              <a:gd name="connsiteX3" fmla="*/ 1278466 w 1286933"/>
              <a:gd name="connsiteY3" fmla="*/ 0 h 6866467"/>
              <a:gd name="connsiteX4" fmla="*/ 1016000 w 1286933"/>
              <a:gd name="connsiteY4" fmla="*/ 0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86933" h="6866467">
                <a:moveTo>
                  <a:pt x="1016000" y="0"/>
                </a:moveTo>
                <a:lnTo>
                  <a:pt x="0" y="6866467"/>
                </a:lnTo>
                <a:lnTo>
                  <a:pt x="1286933" y="6866467"/>
                </a:lnTo>
                <a:cubicBezTo>
                  <a:pt x="1284111" y="4577645"/>
                  <a:pt x="1281288" y="2288822"/>
                  <a:pt x="1278466" y="0"/>
                </a:cubicBezTo>
                <a:lnTo>
                  <a:pt x="1016000" y="0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  <a:alpha val="7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Freeform 14"/>
          <p:cNvSpPr/>
          <p:nvPr/>
        </p:nvSpPr>
        <p:spPr>
          <a:xfrm>
            <a:off x="10938934" y="-8468"/>
            <a:ext cx="1270244" cy="6866467"/>
          </a:xfrm>
          <a:custGeom>
            <a:avLst/>
            <a:gdLst>
              <a:gd name="connsiteX0" fmla="*/ 0 w 1244600"/>
              <a:gd name="connsiteY0" fmla="*/ 0 h 6874934"/>
              <a:gd name="connsiteX1" fmla="*/ 1117600 w 1244600"/>
              <a:gd name="connsiteY1" fmla="*/ 6866467 h 6874934"/>
              <a:gd name="connsiteX2" fmla="*/ 1244600 w 1244600"/>
              <a:gd name="connsiteY2" fmla="*/ 6874934 h 6874934"/>
              <a:gd name="connsiteX3" fmla="*/ 1236134 w 1244600"/>
              <a:gd name="connsiteY3" fmla="*/ 0 h 6874934"/>
              <a:gd name="connsiteX4" fmla="*/ 0 w 1244600"/>
              <a:gd name="connsiteY4" fmla="*/ 0 h 6874934"/>
              <a:gd name="connsiteX0" fmla="*/ 0 w 1253067"/>
              <a:gd name="connsiteY0" fmla="*/ 0 h 6874934"/>
              <a:gd name="connsiteX1" fmla="*/ 1117600 w 1253067"/>
              <a:gd name="connsiteY1" fmla="*/ 6866467 h 6874934"/>
              <a:gd name="connsiteX2" fmla="*/ 1244600 w 1253067"/>
              <a:gd name="connsiteY2" fmla="*/ 6874934 h 6874934"/>
              <a:gd name="connsiteX3" fmla="*/ 1253067 w 1253067"/>
              <a:gd name="connsiteY3" fmla="*/ 0 h 6874934"/>
              <a:gd name="connsiteX4" fmla="*/ 0 w 1253067"/>
              <a:gd name="connsiteY4" fmla="*/ 0 h 6874934"/>
              <a:gd name="connsiteX0" fmla="*/ 0 w 1270244"/>
              <a:gd name="connsiteY0" fmla="*/ 0 h 6866467"/>
              <a:gd name="connsiteX1" fmla="*/ 1117600 w 1270244"/>
              <a:gd name="connsiteY1" fmla="*/ 6866467 h 6866467"/>
              <a:gd name="connsiteX2" fmla="*/ 1270000 w 1270244"/>
              <a:gd name="connsiteY2" fmla="*/ 6866467 h 6866467"/>
              <a:gd name="connsiteX3" fmla="*/ 1253067 w 1270244"/>
              <a:gd name="connsiteY3" fmla="*/ 0 h 6866467"/>
              <a:gd name="connsiteX4" fmla="*/ 0 w 1270244"/>
              <a:gd name="connsiteY4" fmla="*/ 0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70244" h="6866467">
                <a:moveTo>
                  <a:pt x="0" y="0"/>
                </a:moveTo>
                <a:lnTo>
                  <a:pt x="1117600" y="6866467"/>
                </a:lnTo>
                <a:lnTo>
                  <a:pt x="1270000" y="6866467"/>
                </a:lnTo>
                <a:cubicBezTo>
                  <a:pt x="1272822" y="4574822"/>
                  <a:pt x="1250245" y="2291645"/>
                  <a:pt x="1253067" y="0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6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Freeform 15"/>
          <p:cNvSpPr/>
          <p:nvPr/>
        </p:nvSpPr>
        <p:spPr>
          <a:xfrm>
            <a:off x="10371667" y="3589867"/>
            <a:ext cx="1820333" cy="3268133"/>
          </a:xfrm>
          <a:custGeom>
            <a:avLst/>
            <a:gdLst>
              <a:gd name="connsiteX0" fmla="*/ 0 w 1820333"/>
              <a:gd name="connsiteY0" fmla="*/ 3268133 h 3268133"/>
              <a:gd name="connsiteX1" fmla="*/ 1811866 w 1820333"/>
              <a:gd name="connsiteY1" fmla="*/ 0 h 3268133"/>
              <a:gd name="connsiteX2" fmla="*/ 1820333 w 1820333"/>
              <a:gd name="connsiteY2" fmla="*/ 3259666 h 3268133"/>
              <a:gd name="connsiteX3" fmla="*/ 0 w 1820333"/>
              <a:gd name="connsiteY3" fmla="*/ 3268133 h 32681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20333" h="3268133">
                <a:moveTo>
                  <a:pt x="0" y="3268133"/>
                </a:moveTo>
                <a:lnTo>
                  <a:pt x="1811866" y="0"/>
                </a:lnTo>
                <a:cubicBezTo>
                  <a:pt x="1814688" y="1086555"/>
                  <a:pt x="1817511" y="2173111"/>
                  <a:pt x="1820333" y="3259666"/>
                </a:cubicBezTo>
                <a:lnTo>
                  <a:pt x="0" y="3268133"/>
                </a:lnTo>
                <a:close/>
              </a:path>
            </a:pathLst>
          </a:custGeom>
          <a:solidFill>
            <a:schemeClr val="accent1">
              <a:alpha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Freeform 16"/>
          <p:cNvSpPr/>
          <p:nvPr/>
        </p:nvSpPr>
        <p:spPr>
          <a:xfrm>
            <a:off x="-8467" y="4013200"/>
            <a:ext cx="457200" cy="2853267"/>
          </a:xfrm>
          <a:custGeom>
            <a:avLst/>
            <a:gdLst>
              <a:gd name="connsiteX0" fmla="*/ 0 w 457200"/>
              <a:gd name="connsiteY0" fmla="*/ 0 h 2853267"/>
              <a:gd name="connsiteX1" fmla="*/ 457200 w 457200"/>
              <a:gd name="connsiteY1" fmla="*/ 2853267 h 2853267"/>
              <a:gd name="connsiteX2" fmla="*/ 0 w 457200"/>
              <a:gd name="connsiteY2" fmla="*/ 2844800 h 2853267"/>
              <a:gd name="connsiteX3" fmla="*/ 0 w 457200"/>
              <a:gd name="connsiteY3" fmla="*/ 0 h 28532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57200" h="2853267">
                <a:moveTo>
                  <a:pt x="0" y="0"/>
                </a:moveTo>
                <a:lnTo>
                  <a:pt x="457200" y="2853267"/>
                </a:lnTo>
                <a:lnTo>
                  <a:pt x="0" y="2844800"/>
                </a:lnTo>
                <a:cubicBezTo>
                  <a:pt x="2822" y="1905000"/>
                  <a:pt x="5645" y="965200"/>
                  <a:pt x="0" y="0"/>
                </a:cubicBezTo>
                <a:close/>
              </a:path>
            </a:pathLst>
          </a:cu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2" y="514924"/>
            <a:ext cx="4513540" cy="5526437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70"/>
            <a:ext cx="3854528" cy="25844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/>
              <a:pPr/>
              <a:t>10/19/2020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9" name="Straight Connector 18"/>
          <p:cNvCxnSpPr/>
          <p:nvPr/>
        </p:nvCxnSpPr>
        <p:spPr>
          <a:xfrm flipV="1">
            <a:off x="7425267" y="3681413"/>
            <a:ext cx="4763558" cy="3176587"/>
          </a:xfrm>
          <a:prstGeom prst="line">
            <a:avLst/>
          </a:prstGeom>
          <a:ln w="9525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9371012" y="0"/>
            <a:ext cx="1219200" cy="6858000"/>
          </a:xfrm>
          <a:prstGeom prst="line">
            <a:avLst/>
          </a:prstGeom>
          <a:ln w="9525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Freeform 9"/>
          <p:cNvSpPr/>
          <p:nvPr/>
        </p:nvSpPr>
        <p:spPr>
          <a:xfrm>
            <a:off x="9186333" y="-8467"/>
            <a:ext cx="3005667" cy="6866467"/>
          </a:xfrm>
          <a:custGeom>
            <a:avLst/>
            <a:gdLst>
              <a:gd name="connsiteX0" fmla="*/ 2023534 w 3005667"/>
              <a:gd name="connsiteY0" fmla="*/ 8467 h 6866467"/>
              <a:gd name="connsiteX1" fmla="*/ 0 w 3005667"/>
              <a:gd name="connsiteY1" fmla="*/ 6866467 h 6866467"/>
              <a:gd name="connsiteX2" fmla="*/ 2997200 w 3005667"/>
              <a:gd name="connsiteY2" fmla="*/ 6858000 h 6866467"/>
              <a:gd name="connsiteX3" fmla="*/ 3005667 w 3005667"/>
              <a:gd name="connsiteY3" fmla="*/ 0 h 6866467"/>
              <a:gd name="connsiteX4" fmla="*/ 2023534 w 3005667"/>
              <a:gd name="connsiteY4" fmla="*/ 8467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005667" h="6866467">
                <a:moveTo>
                  <a:pt x="2023534" y="8467"/>
                </a:moveTo>
                <a:lnTo>
                  <a:pt x="0" y="6866467"/>
                </a:lnTo>
                <a:lnTo>
                  <a:pt x="2997200" y="6858000"/>
                </a:lnTo>
                <a:cubicBezTo>
                  <a:pt x="3000022" y="4572000"/>
                  <a:pt x="3002845" y="2286000"/>
                  <a:pt x="3005667" y="0"/>
                </a:cubicBezTo>
                <a:lnTo>
                  <a:pt x="2023534" y="8467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 10"/>
          <p:cNvSpPr/>
          <p:nvPr/>
        </p:nvSpPr>
        <p:spPr>
          <a:xfrm>
            <a:off x="9601200" y="-8467"/>
            <a:ext cx="2590800" cy="6866467"/>
          </a:xfrm>
          <a:custGeom>
            <a:avLst/>
            <a:gdLst>
              <a:gd name="connsiteX0" fmla="*/ 0 w 2590800"/>
              <a:gd name="connsiteY0" fmla="*/ 0 h 6866467"/>
              <a:gd name="connsiteX1" fmla="*/ 1202267 w 2590800"/>
              <a:gd name="connsiteY1" fmla="*/ 6866467 h 6866467"/>
              <a:gd name="connsiteX2" fmla="*/ 2590800 w 2590800"/>
              <a:gd name="connsiteY2" fmla="*/ 6866467 h 6866467"/>
              <a:gd name="connsiteX3" fmla="*/ 2582333 w 2590800"/>
              <a:gd name="connsiteY3" fmla="*/ 0 h 6866467"/>
              <a:gd name="connsiteX4" fmla="*/ 0 w 2590800"/>
              <a:gd name="connsiteY4" fmla="*/ 0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90800" h="6866467">
                <a:moveTo>
                  <a:pt x="0" y="0"/>
                </a:moveTo>
                <a:lnTo>
                  <a:pt x="1202267" y="6866467"/>
                </a:lnTo>
                <a:lnTo>
                  <a:pt x="2590800" y="6866467"/>
                </a:lnTo>
                <a:cubicBezTo>
                  <a:pt x="2587978" y="4577645"/>
                  <a:pt x="2585155" y="2288822"/>
                  <a:pt x="2582333" y="0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reeform 11"/>
          <p:cNvSpPr/>
          <p:nvPr/>
        </p:nvSpPr>
        <p:spPr>
          <a:xfrm>
            <a:off x="8932333" y="3048000"/>
            <a:ext cx="3259667" cy="3810000"/>
          </a:xfrm>
          <a:custGeom>
            <a:avLst/>
            <a:gdLst>
              <a:gd name="connsiteX0" fmla="*/ 0 w 3259667"/>
              <a:gd name="connsiteY0" fmla="*/ 3810000 h 3810000"/>
              <a:gd name="connsiteX1" fmla="*/ 3251200 w 3259667"/>
              <a:gd name="connsiteY1" fmla="*/ 0 h 3810000"/>
              <a:gd name="connsiteX2" fmla="*/ 3259667 w 3259667"/>
              <a:gd name="connsiteY2" fmla="*/ 3810000 h 3810000"/>
              <a:gd name="connsiteX3" fmla="*/ 0 w 3259667"/>
              <a:gd name="connsiteY3" fmla="*/ 3810000 h 38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259667" h="3810000">
                <a:moveTo>
                  <a:pt x="0" y="3810000"/>
                </a:moveTo>
                <a:lnTo>
                  <a:pt x="3251200" y="0"/>
                </a:lnTo>
                <a:cubicBezTo>
                  <a:pt x="3254022" y="1270000"/>
                  <a:pt x="3256845" y="2540000"/>
                  <a:pt x="3259667" y="3810000"/>
                </a:cubicBezTo>
                <a:lnTo>
                  <a:pt x="0" y="3810000"/>
                </a:lnTo>
                <a:close/>
              </a:path>
            </a:pathLst>
          </a:custGeom>
          <a:solidFill>
            <a:schemeClr val="accent2">
              <a:alpha val="72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Freeform 12"/>
          <p:cNvSpPr/>
          <p:nvPr/>
        </p:nvSpPr>
        <p:spPr>
          <a:xfrm>
            <a:off x="9338733" y="-8467"/>
            <a:ext cx="2853267" cy="6866467"/>
          </a:xfrm>
          <a:custGeom>
            <a:avLst/>
            <a:gdLst>
              <a:gd name="connsiteX0" fmla="*/ 0 w 2853267"/>
              <a:gd name="connsiteY0" fmla="*/ 0 h 6866467"/>
              <a:gd name="connsiteX1" fmla="*/ 2472267 w 2853267"/>
              <a:gd name="connsiteY1" fmla="*/ 6866467 h 6866467"/>
              <a:gd name="connsiteX2" fmla="*/ 2853267 w 2853267"/>
              <a:gd name="connsiteY2" fmla="*/ 6858000 h 6866467"/>
              <a:gd name="connsiteX3" fmla="*/ 2853267 w 2853267"/>
              <a:gd name="connsiteY3" fmla="*/ 0 h 6866467"/>
              <a:gd name="connsiteX4" fmla="*/ 0 w 2853267"/>
              <a:gd name="connsiteY4" fmla="*/ 0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853267" h="6866467">
                <a:moveTo>
                  <a:pt x="0" y="0"/>
                </a:moveTo>
                <a:lnTo>
                  <a:pt x="2472267" y="6866467"/>
                </a:lnTo>
                <a:lnTo>
                  <a:pt x="2853267" y="6858000"/>
                </a:lnTo>
                <a:lnTo>
                  <a:pt x="2853267" y="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>
              <a:lumMod val="75000"/>
              <a:alpha val="7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Freeform 13"/>
          <p:cNvSpPr/>
          <p:nvPr/>
        </p:nvSpPr>
        <p:spPr>
          <a:xfrm>
            <a:off x="10905067" y="-8467"/>
            <a:ext cx="1286933" cy="6866467"/>
          </a:xfrm>
          <a:custGeom>
            <a:avLst/>
            <a:gdLst>
              <a:gd name="connsiteX0" fmla="*/ 1016000 w 1286933"/>
              <a:gd name="connsiteY0" fmla="*/ 0 h 6866467"/>
              <a:gd name="connsiteX1" fmla="*/ 0 w 1286933"/>
              <a:gd name="connsiteY1" fmla="*/ 6866467 h 6866467"/>
              <a:gd name="connsiteX2" fmla="*/ 1286933 w 1286933"/>
              <a:gd name="connsiteY2" fmla="*/ 6866467 h 6866467"/>
              <a:gd name="connsiteX3" fmla="*/ 1278466 w 1286933"/>
              <a:gd name="connsiteY3" fmla="*/ 0 h 6866467"/>
              <a:gd name="connsiteX4" fmla="*/ 1016000 w 1286933"/>
              <a:gd name="connsiteY4" fmla="*/ 0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86933" h="6866467">
                <a:moveTo>
                  <a:pt x="1016000" y="0"/>
                </a:moveTo>
                <a:lnTo>
                  <a:pt x="0" y="6866467"/>
                </a:lnTo>
                <a:lnTo>
                  <a:pt x="1286933" y="6866467"/>
                </a:lnTo>
                <a:cubicBezTo>
                  <a:pt x="1284111" y="4577645"/>
                  <a:pt x="1281288" y="2288822"/>
                  <a:pt x="1278466" y="0"/>
                </a:cubicBezTo>
                <a:lnTo>
                  <a:pt x="1016000" y="0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  <a:alpha val="7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Freeform 14"/>
          <p:cNvSpPr/>
          <p:nvPr/>
        </p:nvSpPr>
        <p:spPr>
          <a:xfrm>
            <a:off x="10938934" y="-8468"/>
            <a:ext cx="1270244" cy="6866467"/>
          </a:xfrm>
          <a:custGeom>
            <a:avLst/>
            <a:gdLst>
              <a:gd name="connsiteX0" fmla="*/ 0 w 1244600"/>
              <a:gd name="connsiteY0" fmla="*/ 0 h 6874934"/>
              <a:gd name="connsiteX1" fmla="*/ 1117600 w 1244600"/>
              <a:gd name="connsiteY1" fmla="*/ 6866467 h 6874934"/>
              <a:gd name="connsiteX2" fmla="*/ 1244600 w 1244600"/>
              <a:gd name="connsiteY2" fmla="*/ 6874934 h 6874934"/>
              <a:gd name="connsiteX3" fmla="*/ 1236134 w 1244600"/>
              <a:gd name="connsiteY3" fmla="*/ 0 h 6874934"/>
              <a:gd name="connsiteX4" fmla="*/ 0 w 1244600"/>
              <a:gd name="connsiteY4" fmla="*/ 0 h 6874934"/>
              <a:gd name="connsiteX0" fmla="*/ 0 w 1253067"/>
              <a:gd name="connsiteY0" fmla="*/ 0 h 6874934"/>
              <a:gd name="connsiteX1" fmla="*/ 1117600 w 1253067"/>
              <a:gd name="connsiteY1" fmla="*/ 6866467 h 6874934"/>
              <a:gd name="connsiteX2" fmla="*/ 1244600 w 1253067"/>
              <a:gd name="connsiteY2" fmla="*/ 6874934 h 6874934"/>
              <a:gd name="connsiteX3" fmla="*/ 1253067 w 1253067"/>
              <a:gd name="connsiteY3" fmla="*/ 0 h 6874934"/>
              <a:gd name="connsiteX4" fmla="*/ 0 w 1253067"/>
              <a:gd name="connsiteY4" fmla="*/ 0 h 6874934"/>
              <a:gd name="connsiteX0" fmla="*/ 0 w 1270244"/>
              <a:gd name="connsiteY0" fmla="*/ 0 h 6866467"/>
              <a:gd name="connsiteX1" fmla="*/ 1117600 w 1270244"/>
              <a:gd name="connsiteY1" fmla="*/ 6866467 h 6866467"/>
              <a:gd name="connsiteX2" fmla="*/ 1270000 w 1270244"/>
              <a:gd name="connsiteY2" fmla="*/ 6866467 h 6866467"/>
              <a:gd name="connsiteX3" fmla="*/ 1253067 w 1270244"/>
              <a:gd name="connsiteY3" fmla="*/ 0 h 6866467"/>
              <a:gd name="connsiteX4" fmla="*/ 0 w 1270244"/>
              <a:gd name="connsiteY4" fmla="*/ 0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70244" h="6866467">
                <a:moveTo>
                  <a:pt x="0" y="0"/>
                </a:moveTo>
                <a:lnTo>
                  <a:pt x="1117600" y="6866467"/>
                </a:lnTo>
                <a:lnTo>
                  <a:pt x="1270000" y="6866467"/>
                </a:lnTo>
                <a:cubicBezTo>
                  <a:pt x="1272822" y="4574822"/>
                  <a:pt x="1250245" y="2291645"/>
                  <a:pt x="1253067" y="0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6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Freeform 15"/>
          <p:cNvSpPr/>
          <p:nvPr/>
        </p:nvSpPr>
        <p:spPr>
          <a:xfrm>
            <a:off x="10371667" y="3589867"/>
            <a:ext cx="1820333" cy="3268133"/>
          </a:xfrm>
          <a:custGeom>
            <a:avLst/>
            <a:gdLst>
              <a:gd name="connsiteX0" fmla="*/ 0 w 1820333"/>
              <a:gd name="connsiteY0" fmla="*/ 3268133 h 3268133"/>
              <a:gd name="connsiteX1" fmla="*/ 1811866 w 1820333"/>
              <a:gd name="connsiteY1" fmla="*/ 0 h 3268133"/>
              <a:gd name="connsiteX2" fmla="*/ 1820333 w 1820333"/>
              <a:gd name="connsiteY2" fmla="*/ 3259666 h 3268133"/>
              <a:gd name="connsiteX3" fmla="*/ 0 w 1820333"/>
              <a:gd name="connsiteY3" fmla="*/ 3268133 h 32681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20333" h="3268133">
                <a:moveTo>
                  <a:pt x="0" y="3268133"/>
                </a:moveTo>
                <a:lnTo>
                  <a:pt x="1811866" y="0"/>
                </a:lnTo>
                <a:cubicBezTo>
                  <a:pt x="1814688" y="1086555"/>
                  <a:pt x="1817511" y="2173111"/>
                  <a:pt x="1820333" y="3259666"/>
                </a:cubicBezTo>
                <a:lnTo>
                  <a:pt x="0" y="3268133"/>
                </a:lnTo>
                <a:close/>
              </a:path>
            </a:pathLst>
          </a:custGeom>
          <a:solidFill>
            <a:schemeClr val="accent1">
              <a:alpha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Freeform 16"/>
          <p:cNvSpPr/>
          <p:nvPr/>
        </p:nvSpPr>
        <p:spPr>
          <a:xfrm>
            <a:off x="-8467" y="4013200"/>
            <a:ext cx="457200" cy="2853267"/>
          </a:xfrm>
          <a:custGeom>
            <a:avLst/>
            <a:gdLst>
              <a:gd name="connsiteX0" fmla="*/ 0 w 457200"/>
              <a:gd name="connsiteY0" fmla="*/ 0 h 2853267"/>
              <a:gd name="connsiteX1" fmla="*/ 457200 w 457200"/>
              <a:gd name="connsiteY1" fmla="*/ 2853267 h 2853267"/>
              <a:gd name="connsiteX2" fmla="*/ 0 w 457200"/>
              <a:gd name="connsiteY2" fmla="*/ 2844800 h 2853267"/>
              <a:gd name="connsiteX3" fmla="*/ 0 w 457200"/>
              <a:gd name="connsiteY3" fmla="*/ 0 h 28532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57200" h="2853267">
                <a:moveTo>
                  <a:pt x="0" y="0"/>
                </a:moveTo>
                <a:lnTo>
                  <a:pt x="457200" y="2853267"/>
                </a:lnTo>
                <a:lnTo>
                  <a:pt x="0" y="2844800"/>
                </a:lnTo>
                <a:cubicBezTo>
                  <a:pt x="2822" y="1905000"/>
                  <a:pt x="5645" y="965200"/>
                  <a:pt x="0" y="0"/>
                </a:cubicBezTo>
                <a:close/>
              </a:path>
            </a:pathLst>
          </a:cu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/>
              <a:pPr/>
              <a:t>10/19/2020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10/19/2020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0448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Trebuchet M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00554" y="1477912"/>
            <a:ext cx="6670431" cy="48173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ítulo 1"/>
          <p:cNvSpPr>
            <a:spLocks noGrp="1"/>
          </p:cNvSpPr>
          <p:nvPr>
            <p:ph type="ctrTitle"/>
          </p:nvPr>
        </p:nvSpPr>
        <p:spPr>
          <a:xfrm>
            <a:off x="903288" y="293077"/>
            <a:ext cx="7935912" cy="961291"/>
          </a:xfrm>
        </p:spPr>
        <p:txBody>
          <a:bodyPr/>
          <a:lstStyle/>
          <a:p>
            <a:pPr algn="ctr"/>
            <a:r>
              <a:rPr lang="es-ES" b="1" dirty="0">
                <a:solidFill>
                  <a:srgbClr val="FFC000"/>
                </a:solidFill>
              </a:rPr>
              <a:t>I.E. ROSA LIA MAFLA </a:t>
            </a:r>
          </a:p>
        </p:txBody>
      </p:sp>
    </p:spTree>
    <p:extLst>
      <p:ext uri="{BB962C8B-B14F-4D97-AF65-F5344CB8AC3E}">
        <p14:creationId xmlns:p14="http://schemas.microsoft.com/office/powerpoint/2010/main" val="3980640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744169" y="0"/>
            <a:ext cx="6700485" cy="808892"/>
          </a:xfrm>
        </p:spPr>
        <p:txBody>
          <a:bodyPr/>
          <a:lstStyle/>
          <a:p>
            <a:pPr algn="ctr"/>
            <a:r>
              <a:rPr lang="es-ES" b="1" dirty="0">
                <a:solidFill>
                  <a:srgbClr val="FFC000"/>
                </a:solidFill>
              </a:rPr>
              <a:t>I.E. ROSA LIA MAFLA 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1337416" cy="11254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2 Subtítulo">
            <a:extLst>
              <a:ext uri="{FF2B5EF4-FFF2-40B4-BE49-F238E27FC236}">
                <a16:creationId xmlns:a16="http://schemas.microsoft.com/office/drawing/2014/main" id="{232B3D66-D816-4B5A-9053-AFD7130F8FC4}"/>
              </a:ext>
            </a:extLst>
          </p:cNvPr>
          <p:cNvSpPr txBox="1">
            <a:spLocks/>
          </p:cNvSpPr>
          <p:nvPr/>
        </p:nvSpPr>
        <p:spPr>
          <a:xfrm>
            <a:off x="834887" y="1298713"/>
            <a:ext cx="10767784" cy="4914519"/>
          </a:xfrm>
          <a:prstGeom prst="rect">
            <a:avLst/>
          </a:prstGeom>
        </p:spPr>
        <p:txBody>
          <a:bodyPr vert="horz" lIns="91440" tIns="45720" rIns="91440" bIns="45720" rtlCol="0" anchor="t">
            <a:normAutofit lnSpcReduction="10000"/>
          </a:bodyPr>
          <a:lstStyle>
            <a:lvl1pPr marL="0" indent="0" algn="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CO" sz="3200" dirty="0">
                <a:solidFill>
                  <a:srgbClr val="0070C0"/>
                </a:solidFill>
              </a:rPr>
              <a:t>MISIÓN PROPUESTA 2025 </a:t>
            </a:r>
          </a:p>
          <a:p>
            <a:pPr algn="l"/>
            <a:r>
              <a:rPr lang="es-CO" sz="3600" dirty="0">
                <a:solidFill>
                  <a:schemeClr val="tx1"/>
                </a:solidFill>
              </a:rPr>
              <a:t>La institución educativa ROSA LIA MAFLA, </a:t>
            </a:r>
            <a:r>
              <a:rPr lang="es-ES" sz="3600" dirty="0">
                <a:solidFill>
                  <a:schemeClr val="tx1"/>
                </a:solidFill>
              </a:rPr>
              <a:t>ofrece una propuesta educativa que tiene como objetivo la formación íntegra e integral de los estudiantes, teniendo en cuenta su diversidad, con procesos de inclusión,</a:t>
            </a:r>
            <a:r>
              <a:rPr lang="es-CO" sz="3600" dirty="0">
                <a:solidFill>
                  <a:schemeClr val="tx1"/>
                </a:solidFill>
              </a:rPr>
              <a:t> facilitando  el empoderamiento de competencias laborales, en articulación con el SENA y la</a:t>
            </a:r>
            <a:r>
              <a:rPr lang="es-ES" sz="3600" dirty="0">
                <a:solidFill>
                  <a:schemeClr val="tx1"/>
                </a:solidFill>
              </a:rPr>
              <a:t> calidad académica,</a:t>
            </a:r>
            <a:r>
              <a:rPr lang="es-CO" sz="3600" dirty="0">
                <a:solidFill>
                  <a:schemeClr val="tx1"/>
                </a:solidFill>
              </a:rPr>
              <a:t> a través de la pedagogía “socio-cultural” </a:t>
            </a:r>
          </a:p>
          <a:p>
            <a:endParaRPr lang="es-CO" sz="1600" dirty="0"/>
          </a:p>
        </p:txBody>
      </p:sp>
    </p:spTree>
    <p:extLst>
      <p:ext uri="{BB962C8B-B14F-4D97-AF65-F5344CB8AC3E}">
        <p14:creationId xmlns:p14="http://schemas.microsoft.com/office/powerpoint/2010/main" val="1940696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667" y="81987"/>
            <a:ext cx="1239333" cy="10428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Título 1"/>
          <p:cNvSpPr txBox="1">
            <a:spLocks/>
          </p:cNvSpPr>
          <p:nvPr/>
        </p:nvSpPr>
        <p:spPr>
          <a:xfrm>
            <a:off x="2876428" y="254422"/>
            <a:ext cx="6435968" cy="80889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Trebuchet M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es-ES" b="1" dirty="0">
                <a:solidFill>
                  <a:schemeClr val="accent1">
                    <a:lumMod val="50000"/>
                  </a:schemeClr>
                </a:solidFill>
              </a:rPr>
              <a:t>I.E. ROSA LIA MAFLA </a:t>
            </a:r>
          </a:p>
        </p:txBody>
      </p:sp>
      <p:sp>
        <p:nvSpPr>
          <p:cNvPr id="2" name="2 Subtítulo">
            <a:extLst>
              <a:ext uri="{FF2B5EF4-FFF2-40B4-BE49-F238E27FC236}">
                <a16:creationId xmlns:a16="http://schemas.microsoft.com/office/drawing/2014/main" id="{31583CA6-48F3-447D-AB79-031DC7FB5C0B}"/>
              </a:ext>
            </a:extLst>
          </p:cNvPr>
          <p:cNvSpPr txBox="1">
            <a:spLocks/>
          </p:cNvSpPr>
          <p:nvPr/>
        </p:nvSpPr>
        <p:spPr>
          <a:xfrm>
            <a:off x="410817" y="1319956"/>
            <a:ext cx="10707757" cy="5052648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s-CO" sz="4000" dirty="0">
                <a:solidFill>
                  <a:srgbClr val="0070C0"/>
                </a:solidFill>
              </a:rPr>
              <a:t>VISIÓN PROPUESTA 2020</a:t>
            </a:r>
          </a:p>
          <a:p>
            <a:pPr marL="0" indent="0">
              <a:buNone/>
            </a:pPr>
            <a:r>
              <a:rPr lang="es-CO" sz="4000" dirty="0"/>
              <a:t>En el año 2025 , la INSTITUCION EDUCATIVA  ROSA LIA MAFLA del Municipio de Jamundí </a:t>
            </a:r>
            <a:r>
              <a:rPr lang="es-ES" sz="4000" dirty="0"/>
              <a:t>será reconocida por su calidad académica, educativa, sus procesos de inclusión, </a:t>
            </a:r>
            <a:r>
              <a:rPr lang="es-CO" sz="4000" dirty="0"/>
              <a:t>ofreciendo  una formación técnica, integra e integral para el desarrollo humano, contribuyendo a la construcción de una sociedad más justa equitativa y democrática. </a:t>
            </a:r>
          </a:p>
          <a:p>
            <a:pPr algn="ctr"/>
            <a:endParaRPr lang="es-CO" sz="4000" dirty="0"/>
          </a:p>
        </p:txBody>
      </p:sp>
    </p:spTree>
    <p:extLst>
      <p:ext uri="{BB962C8B-B14F-4D97-AF65-F5344CB8AC3E}">
        <p14:creationId xmlns:p14="http://schemas.microsoft.com/office/powerpoint/2010/main" val="36557944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57760858"/>
              </p:ext>
            </p:extLst>
          </p:nvPr>
        </p:nvGraphicFramePr>
        <p:xfrm>
          <a:off x="225287" y="801418"/>
          <a:ext cx="10628243" cy="483075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62824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79053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2800" dirty="0"/>
                        <a:t>FACTORES CLAVES DE ÉXITO</a:t>
                      </a:r>
                      <a:endParaRPr lang="es-CO" sz="2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196" marR="68196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10057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2000" baseline="0" dirty="0">
                          <a:highlight>
                            <a:srgbClr val="FFFF00"/>
                          </a:highlight>
                          <a:latin typeface="Calibri"/>
                          <a:ea typeface="Calibri"/>
                          <a:cs typeface="Times New Roman"/>
                        </a:rPr>
                        <a:t>Calidad Académica</a:t>
                      </a:r>
                      <a:endParaRPr lang="es-CO" sz="2000" dirty="0">
                        <a:highlight>
                          <a:srgbClr val="FFFF00"/>
                        </a:highlight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CO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340" marR="5334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10057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2000" dirty="0">
                          <a:highlight>
                            <a:srgbClr val="FFFF00"/>
                          </a:highlight>
                          <a:latin typeface="Calibri"/>
                          <a:ea typeface="Calibri"/>
                          <a:cs typeface="Times New Roman"/>
                        </a:rPr>
                        <a:t>Competencias laborales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CO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340" marR="5334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10057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2000" dirty="0">
                          <a:highlight>
                            <a:srgbClr val="FFFF00"/>
                          </a:highlight>
                          <a:latin typeface="Calibri"/>
                          <a:ea typeface="Calibri"/>
                          <a:cs typeface="Times New Roman"/>
                        </a:rPr>
                        <a:t>Formación Íntegra e Integral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CO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340" marR="5334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010057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2000" dirty="0">
                          <a:highlight>
                            <a:srgbClr val="FFFF00"/>
                          </a:highlight>
                          <a:latin typeface="Calibri"/>
                          <a:ea typeface="Calibri"/>
                          <a:cs typeface="Times New Roman"/>
                        </a:rPr>
                        <a:t>Procesos de Inclusión </a:t>
                      </a:r>
                      <a:endParaRPr lang="es-CO" sz="2000" dirty="0">
                        <a:highlight>
                          <a:srgbClr val="FFFF00"/>
                        </a:highlight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CO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340" marR="5334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Faceta">
  <a:themeElements>
    <a:clrScheme name="Facet HD - core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 HD - core">
      <a:majorFont>
        <a:latin typeface="Trebuchet MS"/>
        <a:ea typeface=""/>
        <a:cs typeface=""/>
      </a:majorFont>
      <a:minorFont>
        <a:latin typeface="Trebuchet MS"/>
        <a:ea typeface=""/>
        <a:cs typeface=""/>
      </a:minorFont>
    </a:fontScheme>
    <a:fmtScheme name="Facet HD - core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701</TotalTime>
  <Words>157</Words>
  <Application>Microsoft Office PowerPoint</Application>
  <PresentationFormat>Personalizado</PresentationFormat>
  <Paragraphs>12</Paragraphs>
  <Slides>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9" baseType="lpstr">
      <vt:lpstr>Arial</vt:lpstr>
      <vt:lpstr>Calibri</vt:lpstr>
      <vt:lpstr>Trebuchet MS</vt:lpstr>
      <vt:lpstr>Wingdings 3</vt:lpstr>
      <vt:lpstr>Faceta</vt:lpstr>
      <vt:lpstr>I.E. ROSA LIA MAFLA </vt:lpstr>
      <vt:lpstr>I.E. ROSA LIA MAFLA 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SEMANA DE DESARROLLO INSTITUCIONAL</dc:title>
  <dc:creator>León Mauricio Mafla Másmela</dc:creator>
  <cp:lastModifiedBy>HPG40</cp:lastModifiedBy>
  <cp:revision>111</cp:revision>
  <dcterms:created xsi:type="dcterms:W3CDTF">2012-12-03T06:06:45Z</dcterms:created>
  <dcterms:modified xsi:type="dcterms:W3CDTF">2020-10-19T20:06:05Z</dcterms:modified>
</cp:coreProperties>
</file>